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7" r:id="rId2"/>
    <p:sldId id="258" r:id="rId3"/>
    <p:sldId id="259" r:id="rId4"/>
    <p:sldId id="276" r:id="rId5"/>
    <p:sldId id="275" r:id="rId6"/>
    <p:sldId id="274" r:id="rId7"/>
    <p:sldId id="273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</p:sldIdLst>
  <p:sldSz cx="7315200" cy="5486400" type="B5JIS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443481F-FF65-1491-95F7-6D4E5AEEDDD0}" name="蓑毛 岳春(ba1237vp)" initials="蓑" userId="S::ba1237vp@ed.ritsumei.ac.jp::c653ec87-5d27-46a7-8c2d-fcb2e8d0da37" providerId="AD"/>
  <p188:author id="{A071B165-0AE6-00CD-09C2-BAC3D6F499B9}" name="美帆 橋本" initials="美橋" userId="a9292849a96ed306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807158-1766-4BB1-9958-E75259E8C7E4}" v="41" dt="2024-10-23T11:41:55.4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45" autoAdjust="0"/>
    <p:restoredTop sz="94684"/>
  </p:normalViewPr>
  <p:slideViewPr>
    <p:cSldViewPr snapToGrid="0">
      <p:cViewPr varScale="1">
        <p:scale>
          <a:sx n="73" d="100"/>
          <a:sy n="73" d="100"/>
        </p:scale>
        <p:origin x="1188" y="52"/>
      </p:cViewPr>
      <p:guideLst>
        <p:guide orient="horz" pos="1728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8/10/relationships/authors" Target="authors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美帆 橋本" userId="a9292849a96ed306" providerId="LiveId" clId="{95807158-1766-4BB1-9958-E75259E8C7E4}"/>
    <pc:docChg chg="undo custSel modSld">
      <pc:chgData name="美帆 橋本" userId="a9292849a96ed306" providerId="LiveId" clId="{95807158-1766-4BB1-9958-E75259E8C7E4}" dt="2024-10-23T11:42:10.686" v="418" actId="20577"/>
      <pc:docMkLst>
        <pc:docMk/>
      </pc:docMkLst>
      <pc:sldChg chg="modSp mod">
        <pc:chgData name="美帆 橋本" userId="a9292849a96ed306" providerId="LiveId" clId="{95807158-1766-4BB1-9958-E75259E8C7E4}" dt="2024-10-23T08:09:33.203" v="20" actId="20577"/>
        <pc:sldMkLst>
          <pc:docMk/>
          <pc:sldMk cId="3044790223" sldId="257"/>
        </pc:sldMkLst>
        <pc:spChg chg="mod">
          <ac:chgData name="美帆 橋本" userId="a9292849a96ed306" providerId="LiveId" clId="{95807158-1766-4BB1-9958-E75259E8C7E4}" dt="2024-10-23T08:09:16.802" v="10" actId="20577"/>
          <ac:spMkLst>
            <pc:docMk/>
            <pc:sldMk cId="3044790223" sldId="257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08:09:33.203" v="20" actId="20577"/>
          <ac:spMkLst>
            <pc:docMk/>
            <pc:sldMk cId="3044790223" sldId="257"/>
            <ac:spMk id="21" creationId="{C4B8FD31-A6DB-9720-1701-1A4B1471D9F1}"/>
          </ac:spMkLst>
        </pc:spChg>
      </pc:sldChg>
      <pc:sldChg chg="modSp mod">
        <pc:chgData name="美帆 橋本" userId="a9292849a96ed306" providerId="LiveId" clId="{95807158-1766-4BB1-9958-E75259E8C7E4}" dt="2024-10-23T08:11:23.367" v="30" actId="20577"/>
        <pc:sldMkLst>
          <pc:docMk/>
          <pc:sldMk cId="1571754130" sldId="258"/>
        </pc:sldMkLst>
        <pc:spChg chg="mod">
          <ac:chgData name="美帆 橋本" userId="a9292849a96ed306" providerId="LiveId" clId="{95807158-1766-4BB1-9958-E75259E8C7E4}" dt="2024-10-23T08:09:13.252" v="8" actId="20577"/>
          <ac:spMkLst>
            <pc:docMk/>
            <pc:sldMk cId="1571754130" sldId="258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08:11:23.367" v="30" actId="20577"/>
          <ac:spMkLst>
            <pc:docMk/>
            <pc:sldMk cId="1571754130" sldId="258"/>
            <ac:spMk id="21" creationId="{C4B8FD31-A6DB-9720-1701-1A4B1471D9F1}"/>
          </ac:spMkLst>
        </pc:spChg>
        <pc:spChg chg="mod">
          <ac:chgData name="美帆 橋本" userId="a9292849a96ed306" providerId="LiveId" clId="{95807158-1766-4BB1-9958-E75259E8C7E4}" dt="2024-10-23T08:09:41.298" v="25" actId="20577"/>
          <ac:spMkLst>
            <pc:docMk/>
            <pc:sldMk cId="1571754130" sldId="258"/>
            <ac:spMk id="22" creationId="{E0F30E48-1C57-3780-CE46-14C52234C9EE}"/>
          </ac:spMkLst>
        </pc:spChg>
      </pc:sldChg>
      <pc:sldChg chg="modSp mod">
        <pc:chgData name="美帆 橋本" userId="a9292849a96ed306" providerId="LiveId" clId="{95807158-1766-4BB1-9958-E75259E8C7E4}" dt="2024-10-23T08:11:37.625" v="49" actId="20577"/>
        <pc:sldMkLst>
          <pc:docMk/>
          <pc:sldMk cId="147832890" sldId="259"/>
        </pc:sldMkLst>
        <pc:spChg chg="mod">
          <ac:chgData name="美帆 橋本" userId="a9292849a96ed306" providerId="LiveId" clId="{95807158-1766-4BB1-9958-E75259E8C7E4}" dt="2024-10-23T08:11:30.581" v="34" actId="20577"/>
          <ac:spMkLst>
            <pc:docMk/>
            <pc:sldMk cId="147832890" sldId="259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08:11:37.625" v="49" actId="20577"/>
          <ac:spMkLst>
            <pc:docMk/>
            <pc:sldMk cId="147832890" sldId="259"/>
            <ac:spMk id="21" creationId="{C4B8FD31-A6DB-9720-1701-1A4B1471D9F1}"/>
          </ac:spMkLst>
        </pc:spChg>
      </pc:sldChg>
      <pc:sldChg chg="modSp mod">
        <pc:chgData name="美帆 橋本" userId="a9292849a96ed306" providerId="LiveId" clId="{95807158-1766-4BB1-9958-E75259E8C7E4}" dt="2024-10-23T08:12:38.251" v="74" actId="20577"/>
        <pc:sldMkLst>
          <pc:docMk/>
          <pc:sldMk cId="284631429" sldId="273"/>
        </pc:sldMkLst>
        <pc:spChg chg="mod">
          <ac:chgData name="美帆 橋本" userId="a9292849a96ed306" providerId="LiveId" clId="{95807158-1766-4BB1-9958-E75259E8C7E4}" dt="2024-10-23T08:12:31.850" v="70" actId="20577"/>
          <ac:spMkLst>
            <pc:docMk/>
            <pc:sldMk cId="284631429" sldId="273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08:12:38.251" v="74" actId="20577"/>
          <ac:spMkLst>
            <pc:docMk/>
            <pc:sldMk cId="284631429" sldId="273"/>
            <ac:spMk id="21" creationId="{C4B8FD31-A6DB-9720-1701-1A4B1471D9F1}"/>
          </ac:spMkLst>
        </pc:spChg>
      </pc:sldChg>
      <pc:sldChg chg="modSp mod">
        <pc:chgData name="美帆 橋本" userId="a9292849a96ed306" providerId="LiveId" clId="{95807158-1766-4BB1-9958-E75259E8C7E4}" dt="2024-10-23T08:12:21.324" v="69" actId="20577"/>
        <pc:sldMkLst>
          <pc:docMk/>
          <pc:sldMk cId="3356257604" sldId="274"/>
        </pc:sldMkLst>
        <pc:spChg chg="mod">
          <ac:chgData name="美帆 橋本" userId="a9292849a96ed306" providerId="LiveId" clId="{95807158-1766-4BB1-9958-E75259E8C7E4}" dt="2024-10-23T08:12:10.044" v="67" actId="20577"/>
          <ac:spMkLst>
            <pc:docMk/>
            <pc:sldMk cId="3356257604" sldId="274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08:12:11.656" v="68" actId="20577"/>
          <ac:spMkLst>
            <pc:docMk/>
            <pc:sldMk cId="3356257604" sldId="274"/>
            <ac:spMk id="21" creationId="{C4B8FD31-A6DB-9720-1701-1A4B1471D9F1}"/>
          </ac:spMkLst>
        </pc:spChg>
        <pc:spChg chg="mod">
          <ac:chgData name="美帆 橋本" userId="a9292849a96ed306" providerId="LiveId" clId="{95807158-1766-4BB1-9958-E75259E8C7E4}" dt="2024-10-23T08:12:21.324" v="69" actId="20577"/>
          <ac:spMkLst>
            <pc:docMk/>
            <pc:sldMk cId="3356257604" sldId="274"/>
            <ac:spMk id="22" creationId="{E0F30E48-1C57-3780-CE46-14C52234C9EE}"/>
          </ac:spMkLst>
        </pc:spChg>
      </pc:sldChg>
      <pc:sldChg chg="modSp mod">
        <pc:chgData name="美帆 橋本" userId="a9292849a96ed306" providerId="LiveId" clId="{95807158-1766-4BB1-9958-E75259E8C7E4}" dt="2024-10-23T11:37:08.838" v="318" actId="20577"/>
        <pc:sldMkLst>
          <pc:docMk/>
          <pc:sldMk cId="1686119304" sldId="275"/>
        </pc:sldMkLst>
        <pc:spChg chg="mod">
          <ac:chgData name="美帆 橋本" userId="a9292849a96ed306" providerId="LiveId" clId="{95807158-1766-4BB1-9958-E75259E8C7E4}" dt="2024-10-23T08:11:55.397" v="54" actId="20577"/>
          <ac:spMkLst>
            <pc:docMk/>
            <pc:sldMk cId="1686119304" sldId="275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11:37:08.838" v="318" actId="20577"/>
          <ac:spMkLst>
            <pc:docMk/>
            <pc:sldMk cId="1686119304" sldId="275"/>
            <ac:spMk id="21" creationId="{C4B8FD31-A6DB-9720-1701-1A4B1471D9F1}"/>
          </ac:spMkLst>
        </pc:spChg>
      </pc:sldChg>
      <pc:sldChg chg="modSp mod">
        <pc:chgData name="美帆 橋本" userId="a9292849a96ed306" providerId="LiveId" clId="{95807158-1766-4BB1-9958-E75259E8C7E4}" dt="2024-10-23T08:11:49.003" v="53" actId="20577"/>
        <pc:sldMkLst>
          <pc:docMk/>
          <pc:sldMk cId="2030016219" sldId="276"/>
        </pc:sldMkLst>
        <pc:spChg chg="mod">
          <ac:chgData name="美帆 橋本" userId="a9292849a96ed306" providerId="LiveId" clId="{95807158-1766-4BB1-9958-E75259E8C7E4}" dt="2024-10-23T08:11:49.003" v="53" actId="20577"/>
          <ac:spMkLst>
            <pc:docMk/>
            <pc:sldMk cId="2030016219" sldId="276"/>
            <ac:spMk id="6" creationId="{88D789B8-0446-3651-FEA8-BBA0A1B82724}"/>
          </ac:spMkLst>
        </pc:spChg>
      </pc:sldChg>
      <pc:sldChg chg="modSp mod">
        <pc:chgData name="美帆 橋本" userId="a9292849a96ed306" providerId="LiveId" clId="{95807158-1766-4BB1-9958-E75259E8C7E4}" dt="2024-10-23T08:12:47.747" v="78" actId="20577"/>
        <pc:sldMkLst>
          <pc:docMk/>
          <pc:sldMk cId="1754728449" sldId="277"/>
        </pc:sldMkLst>
        <pc:spChg chg="mod">
          <ac:chgData name="美帆 橋本" userId="a9292849a96ed306" providerId="LiveId" clId="{95807158-1766-4BB1-9958-E75259E8C7E4}" dt="2024-10-23T08:12:45.421" v="75" actId="20577"/>
          <ac:spMkLst>
            <pc:docMk/>
            <pc:sldMk cId="1754728449" sldId="277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08:12:47.747" v="78" actId="20577"/>
          <ac:spMkLst>
            <pc:docMk/>
            <pc:sldMk cId="1754728449" sldId="277"/>
            <ac:spMk id="21" creationId="{C4B8FD31-A6DB-9720-1701-1A4B1471D9F1}"/>
          </ac:spMkLst>
        </pc:spChg>
      </pc:sldChg>
      <pc:sldChg chg="modSp mod">
        <pc:chgData name="美帆 橋本" userId="a9292849a96ed306" providerId="LiveId" clId="{95807158-1766-4BB1-9958-E75259E8C7E4}" dt="2024-10-23T08:12:57.674" v="86" actId="20577"/>
        <pc:sldMkLst>
          <pc:docMk/>
          <pc:sldMk cId="1415944284" sldId="278"/>
        </pc:sldMkLst>
        <pc:spChg chg="mod">
          <ac:chgData name="美帆 橋本" userId="a9292849a96ed306" providerId="LiveId" clId="{95807158-1766-4BB1-9958-E75259E8C7E4}" dt="2024-10-23T08:12:54.813" v="79" actId="20577"/>
          <ac:spMkLst>
            <pc:docMk/>
            <pc:sldMk cId="1415944284" sldId="278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08:12:57.674" v="86" actId="20577"/>
          <ac:spMkLst>
            <pc:docMk/>
            <pc:sldMk cId="1415944284" sldId="278"/>
            <ac:spMk id="21" creationId="{C4B8FD31-A6DB-9720-1701-1A4B1471D9F1}"/>
          </ac:spMkLst>
        </pc:spChg>
      </pc:sldChg>
      <pc:sldChg chg="modSp mod">
        <pc:chgData name="美帆 橋本" userId="a9292849a96ed306" providerId="LiveId" clId="{95807158-1766-4BB1-9958-E75259E8C7E4}" dt="2024-10-23T08:13:34.568" v="107" actId="20577"/>
        <pc:sldMkLst>
          <pc:docMk/>
          <pc:sldMk cId="3752746137" sldId="279"/>
        </pc:sldMkLst>
        <pc:spChg chg="mod">
          <ac:chgData name="美帆 橋本" userId="a9292849a96ed306" providerId="LiveId" clId="{95807158-1766-4BB1-9958-E75259E8C7E4}" dt="2024-10-23T08:13:26.234" v="105" actId="20577"/>
          <ac:spMkLst>
            <pc:docMk/>
            <pc:sldMk cId="3752746137" sldId="279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08:13:30.216" v="106" actId="20577"/>
          <ac:spMkLst>
            <pc:docMk/>
            <pc:sldMk cId="3752746137" sldId="279"/>
            <ac:spMk id="21" creationId="{C4B8FD31-A6DB-9720-1701-1A4B1471D9F1}"/>
          </ac:spMkLst>
        </pc:spChg>
        <pc:spChg chg="mod">
          <ac:chgData name="美帆 橋本" userId="a9292849a96ed306" providerId="LiveId" clId="{95807158-1766-4BB1-9958-E75259E8C7E4}" dt="2024-10-23T08:13:34.568" v="107" actId="20577"/>
          <ac:spMkLst>
            <pc:docMk/>
            <pc:sldMk cId="3752746137" sldId="279"/>
            <ac:spMk id="22" creationId="{E0F30E48-1C57-3780-CE46-14C52234C9EE}"/>
          </ac:spMkLst>
        </pc:spChg>
      </pc:sldChg>
      <pc:sldChg chg="modSp mod">
        <pc:chgData name="美帆 橋本" userId="a9292849a96ed306" providerId="LiveId" clId="{95807158-1766-4BB1-9958-E75259E8C7E4}" dt="2024-10-23T08:14:05.573" v="130" actId="20577"/>
        <pc:sldMkLst>
          <pc:docMk/>
          <pc:sldMk cId="2967592549" sldId="280"/>
        </pc:sldMkLst>
        <pc:spChg chg="mod">
          <ac:chgData name="美帆 橋本" userId="a9292849a96ed306" providerId="LiveId" clId="{95807158-1766-4BB1-9958-E75259E8C7E4}" dt="2024-10-23T08:13:57.421" v="118" actId="20577"/>
          <ac:spMkLst>
            <pc:docMk/>
            <pc:sldMk cId="2967592549" sldId="280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08:14:03.771" v="129" actId="20577"/>
          <ac:spMkLst>
            <pc:docMk/>
            <pc:sldMk cId="2967592549" sldId="280"/>
            <ac:spMk id="21" creationId="{C4B8FD31-A6DB-9720-1701-1A4B1471D9F1}"/>
          </ac:spMkLst>
        </pc:spChg>
        <pc:spChg chg="mod">
          <ac:chgData name="美帆 橋本" userId="a9292849a96ed306" providerId="LiveId" clId="{95807158-1766-4BB1-9958-E75259E8C7E4}" dt="2024-10-23T08:14:05.573" v="130" actId="20577"/>
          <ac:spMkLst>
            <pc:docMk/>
            <pc:sldMk cId="2967592549" sldId="280"/>
            <ac:spMk id="22" creationId="{E0F30E48-1C57-3780-CE46-14C52234C9EE}"/>
          </ac:spMkLst>
        </pc:spChg>
      </pc:sldChg>
      <pc:sldChg chg="modSp mod">
        <pc:chgData name="美帆 橋本" userId="a9292849a96ed306" providerId="LiveId" clId="{95807158-1766-4BB1-9958-E75259E8C7E4}" dt="2024-10-23T08:14:24.603" v="157"/>
        <pc:sldMkLst>
          <pc:docMk/>
          <pc:sldMk cId="448237136" sldId="281"/>
        </pc:sldMkLst>
        <pc:spChg chg="mod">
          <ac:chgData name="美帆 橋本" userId="a9292849a96ed306" providerId="LiveId" clId="{95807158-1766-4BB1-9958-E75259E8C7E4}" dt="2024-10-23T08:14:09.768" v="131" actId="20577"/>
          <ac:spMkLst>
            <pc:docMk/>
            <pc:sldMk cId="448237136" sldId="281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08:14:24.603" v="157"/>
          <ac:spMkLst>
            <pc:docMk/>
            <pc:sldMk cId="448237136" sldId="281"/>
            <ac:spMk id="21" creationId="{C4B8FD31-A6DB-9720-1701-1A4B1471D9F1}"/>
          </ac:spMkLst>
        </pc:spChg>
      </pc:sldChg>
      <pc:sldChg chg="modSp mod">
        <pc:chgData name="美帆 橋本" userId="a9292849a96ed306" providerId="LiveId" clId="{95807158-1766-4BB1-9958-E75259E8C7E4}" dt="2024-10-23T11:37:58.268" v="329"/>
        <pc:sldMkLst>
          <pc:docMk/>
          <pc:sldMk cId="2469197038" sldId="282"/>
        </pc:sldMkLst>
        <pc:spChg chg="mod">
          <ac:chgData name="美帆 橋本" userId="a9292849a96ed306" providerId="LiveId" clId="{95807158-1766-4BB1-9958-E75259E8C7E4}" dt="2024-10-23T11:37:58.268" v="329"/>
          <ac:spMkLst>
            <pc:docMk/>
            <pc:sldMk cId="2469197038" sldId="282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08:14:35.840" v="162"/>
          <ac:spMkLst>
            <pc:docMk/>
            <pc:sldMk cId="2469197038" sldId="282"/>
            <ac:spMk id="21" creationId="{C4B8FD31-A6DB-9720-1701-1A4B1471D9F1}"/>
          </ac:spMkLst>
        </pc:spChg>
        <pc:spChg chg="mod">
          <ac:chgData name="美帆 橋本" userId="a9292849a96ed306" providerId="LiveId" clId="{95807158-1766-4BB1-9958-E75259E8C7E4}" dt="2024-10-23T08:14:38.782" v="163" actId="20577"/>
          <ac:spMkLst>
            <pc:docMk/>
            <pc:sldMk cId="2469197038" sldId="282"/>
            <ac:spMk id="22" creationId="{E0F30E48-1C57-3780-CE46-14C52234C9EE}"/>
          </ac:spMkLst>
        </pc:spChg>
      </pc:sldChg>
      <pc:sldChg chg="modSp mod">
        <pc:chgData name="美帆 橋本" userId="a9292849a96ed306" providerId="LiveId" clId="{95807158-1766-4BB1-9958-E75259E8C7E4}" dt="2024-10-23T08:14:48.450" v="176" actId="20577"/>
        <pc:sldMkLst>
          <pc:docMk/>
          <pc:sldMk cId="1917735662" sldId="283"/>
        </pc:sldMkLst>
        <pc:spChg chg="mod">
          <ac:chgData name="美帆 橋本" userId="a9292849a96ed306" providerId="LiveId" clId="{95807158-1766-4BB1-9958-E75259E8C7E4}" dt="2024-10-23T08:14:41.713" v="164" actId="20577"/>
          <ac:spMkLst>
            <pc:docMk/>
            <pc:sldMk cId="1917735662" sldId="283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08:14:45.999" v="175" actId="20577"/>
          <ac:spMkLst>
            <pc:docMk/>
            <pc:sldMk cId="1917735662" sldId="283"/>
            <ac:spMk id="21" creationId="{C4B8FD31-A6DB-9720-1701-1A4B1471D9F1}"/>
          </ac:spMkLst>
        </pc:spChg>
        <pc:spChg chg="mod">
          <ac:chgData name="美帆 橋本" userId="a9292849a96ed306" providerId="LiveId" clId="{95807158-1766-4BB1-9958-E75259E8C7E4}" dt="2024-10-23T08:14:48.450" v="176" actId="20577"/>
          <ac:spMkLst>
            <pc:docMk/>
            <pc:sldMk cId="1917735662" sldId="283"/>
            <ac:spMk id="22" creationId="{E0F30E48-1C57-3780-CE46-14C52234C9EE}"/>
          </ac:spMkLst>
        </pc:spChg>
      </pc:sldChg>
      <pc:sldChg chg="modSp mod">
        <pc:chgData name="美帆 橋本" userId="a9292849a96ed306" providerId="LiveId" clId="{95807158-1766-4BB1-9958-E75259E8C7E4}" dt="2024-10-23T08:15:01.245" v="195" actId="20577"/>
        <pc:sldMkLst>
          <pc:docMk/>
          <pc:sldMk cId="1156447164" sldId="284"/>
        </pc:sldMkLst>
        <pc:spChg chg="mod">
          <ac:chgData name="美帆 橋本" userId="a9292849a96ed306" providerId="LiveId" clId="{95807158-1766-4BB1-9958-E75259E8C7E4}" dt="2024-10-23T08:14:54.908" v="179" actId="20577"/>
          <ac:spMkLst>
            <pc:docMk/>
            <pc:sldMk cId="1156447164" sldId="284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08:15:01.245" v="195" actId="20577"/>
          <ac:spMkLst>
            <pc:docMk/>
            <pc:sldMk cId="1156447164" sldId="284"/>
            <ac:spMk id="21" creationId="{C4B8FD31-A6DB-9720-1701-1A4B1471D9F1}"/>
          </ac:spMkLst>
        </pc:spChg>
      </pc:sldChg>
      <pc:sldChg chg="modSp mod">
        <pc:chgData name="美帆 橋本" userId="a9292849a96ed306" providerId="LiveId" clId="{95807158-1766-4BB1-9958-E75259E8C7E4}" dt="2024-10-23T11:38:44.455" v="335" actId="1076"/>
        <pc:sldMkLst>
          <pc:docMk/>
          <pc:sldMk cId="4172086610" sldId="285"/>
        </pc:sldMkLst>
        <pc:spChg chg="mod">
          <ac:chgData name="美帆 橋本" userId="a9292849a96ed306" providerId="LiveId" clId="{95807158-1766-4BB1-9958-E75259E8C7E4}" dt="2024-10-23T11:38:44.455" v="335" actId="1076"/>
          <ac:spMkLst>
            <pc:docMk/>
            <pc:sldMk cId="4172086610" sldId="285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11:38:44.455" v="335" actId="1076"/>
          <ac:spMkLst>
            <pc:docMk/>
            <pc:sldMk cId="4172086610" sldId="285"/>
            <ac:spMk id="21" creationId="{C4B8FD31-A6DB-9720-1701-1A4B1471D9F1}"/>
          </ac:spMkLst>
        </pc:spChg>
        <pc:spChg chg="mod">
          <ac:chgData name="美帆 橋本" userId="a9292849a96ed306" providerId="LiveId" clId="{95807158-1766-4BB1-9958-E75259E8C7E4}" dt="2024-10-23T11:38:44.455" v="335" actId="1076"/>
          <ac:spMkLst>
            <pc:docMk/>
            <pc:sldMk cId="4172086610" sldId="285"/>
            <ac:spMk id="22" creationId="{E0F30E48-1C57-3780-CE46-14C52234C9EE}"/>
          </ac:spMkLst>
        </pc:spChg>
      </pc:sldChg>
      <pc:sldChg chg="modSp mod">
        <pc:chgData name="美帆 橋本" userId="a9292849a96ed306" providerId="LiveId" clId="{95807158-1766-4BB1-9958-E75259E8C7E4}" dt="2024-10-23T08:16:02.928" v="236" actId="14100"/>
        <pc:sldMkLst>
          <pc:docMk/>
          <pc:sldMk cId="230081844" sldId="286"/>
        </pc:sldMkLst>
        <pc:spChg chg="mod">
          <ac:chgData name="美帆 橋本" userId="a9292849a96ed306" providerId="LiveId" clId="{95807158-1766-4BB1-9958-E75259E8C7E4}" dt="2024-10-23T08:15:52.635" v="223" actId="20577"/>
          <ac:spMkLst>
            <pc:docMk/>
            <pc:sldMk cId="230081844" sldId="286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08:15:57.965" v="234" actId="20577"/>
          <ac:spMkLst>
            <pc:docMk/>
            <pc:sldMk cId="230081844" sldId="286"/>
            <ac:spMk id="21" creationId="{C4B8FD31-A6DB-9720-1701-1A4B1471D9F1}"/>
          </ac:spMkLst>
        </pc:spChg>
        <pc:spChg chg="mod">
          <ac:chgData name="美帆 橋本" userId="a9292849a96ed306" providerId="LiveId" clId="{95807158-1766-4BB1-9958-E75259E8C7E4}" dt="2024-10-23T08:16:02.928" v="236" actId="14100"/>
          <ac:spMkLst>
            <pc:docMk/>
            <pc:sldMk cId="230081844" sldId="286"/>
            <ac:spMk id="22" creationId="{E0F30E48-1C57-3780-CE46-14C52234C9EE}"/>
          </ac:spMkLst>
        </pc:spChg>
      </pc:sldChg>
      <pc:sldChg chg="modSp mod">
        <pc:chgData name="美帆 橋本" userId="a9292849a96ed306" providerId="LiveId" clId="{95807158-1766-4BB1-9958-E75259E8C7E4}" dt="2024-10-23T11:39:01.233" v="357"/>
        <pc:sldMkLst>
          <pc:docMk/>
          <pc:sldMk cId="2799073317" sldId="287"/>
        </pc:sldMkLst>
        <pc:spChg chg="mod">
          <ac:chgData name="美帆 橋本" userId="a9292849a96ed306" providerId="LiveId" clId="{95807158-1766-4BB1-9958-E75259E8C7E4}" dt="2024-10-23T11:39:01.233" v="357"/>
          <ac:spMkLst>
            <pc:docMk/>
            <pc:sldMk cId="2799073317" sldId="287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08:16:21.661" v="246" actId="20577"/>
          <ac:spMkLst>
            <pc:docMk/>
            <pc:sldMk cId="2799073317" sldId="287"/>
            <ac:spMk id="21" creationId="{C4B8FD31-A6DB-9720-1701-1A4B1471D9F1}"/>
          </ac:spMkLst>
        </pc:spChg>
        <pc:spChg chg="mod">
          <ac:chgData name="美帆 橋本" userId="a9292849a96ed306" providerId="LiveId" clId="{95807158-1766-4BB1-9958-E75259E8C7E4}" dt="2024-10-23T08:16:19.941" v="245" actId="20577"/>
          <ac:spMkLst>
            <pc:docMk/>
            <pc:sldMk cId="2799073317" sldId="287"/>
            <ac:spMk id="22" creationId="{E0F30E48-1C57-3780-CE46-14C52234C9EE}"/>
          </ac:spMkLst>
        </pc:spChg>
      </pc:sldChg>
      <pc:sldChg chg="modSp mod">
        <pc:chgData name="美帆 橋本" userId="a9292849a96ed306" providerId="LiveId" clId="{95807158-1766-4BB1-9958-E75259E8C7E4}" dt="2024-10-23T11:39:58.951" v="367" actId="20577"/>
        <pc:sldMkLst>
          <pc:docMk/>
          <pc:sldMk cId="573562334" sldId="288"/>
        </pc:sldMkLst>
        <pc:spChg chg="mod">
          <ac:chgData name="美帆 橋本" userId="a9292849a96ed306" providerId="LiveId" clId="{95807158-1766-4BB1-9958-E75259E8C7E4}" dt="2024-10-23T08:16:46.324" v="250" actId="1076"/>
          <ac:spMkLst>
            <pc:docMk/>
            <pc:sldMk cId="573562334" sldId="288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11:39:58.951" v="367" actId="20577"/>
          <ac:spMkLst>
            <pc:docMk/>
            <pc:sldMk cId="573562334" sldId="288"/>
            <ac:spMk id="21" creationId="{C4B8FD31-A6DB-9720-1701-1A4B1471D9F1}"/>
          </ac:spMkLst>
        </pc:spChg>
        <pc:spChg chg="mod">
          <ac:chgData name="美帆 橋本" userId="a9292849a96ed306" providerId="LiveId" clId="{95807158-1766-4BB1-9958-E75259E8C7E4}" dt="2024-10-23T08:16:46.324" v="250" actId="1076"/>
          <ac:spMkLst>
            <pc:docMk/>
            <pc:sldMk cId="573562334" sldId="288"/>
            <ac:spMk id="22" creationId="{E0F30E48-1C57-3780-CE46-14C52234C9EE}"/>
          </ac:spMkLst>
        </pc:spChg>
      </pc:sldChg>
      <pc:sldChg chg="modSp mod">
        <pc:chgData name="美帆 橋本" userId="a9292849a96ed306" providerId="LiveId" clId="{95807158-1766-4BB1-9958-E75259E8C7E4}" dt="2024-10-23T08:16:58.208" v="254" actId="20577"/>
        <pc:sldMkLst>
          <pc:docMk/>
          <pc:sldMk cId="5288391" sldId="289"/>
        </pc:sldMkLst>
        <pc:spChg chg="mod">
          <ac:chgData name="美帆 橋本" userId="a9292849a96ed306" providerId="LiveId" clId="{95807158-1766-4BB1-9958-E75259E8C7E4}" dt="2024-10-23T08:16:52.864" v="251" actId="20577"/>
          <ac:spMkLst>
            <pc:docMk/>
            <pc:sldMk cId="5288391" sldId="289"/>
            <ac:spMk id="6" creationId="{88D789B8-0446-3651-FEA8-BBA0A1B82724}"/>
          </ac:spMkLst>
        </pc:spChg>
        <pc:spChg chg="mod">
          <ac:chgData name="美帆 橋本" userId="a9292849a96ed306" providerId="LiveId" clId="{95807158-1766-4BB1-9958-E75259E8C7E4}" dt="2024-10-23T08:16:56.544" v="253" actId="20577"/>
          <ac:spMkLst>
            <pc:docMk/>
            <pc:sldMk cId="5288391" sldId="289"/>
            <ac:spMk id="21" creationId="{C4B8FD31-A6DB-9720-1701-1A4B1471D9F1}"/>
          </ac:spMkLst>
        </pc:spChg>
        <pc:spChg chg="mod">
          <ac:chgData name="美帆 橋本" userId="a9292849a96ed306" providerId="LiveId" clId="{95807158-1766-4BB1-9958-E75259E8C7E4}" dt="2024-10-23T08:16:58.208" v="254" actId="20577"/>
          <ac:spMkLst>
            <pc:docMk/>
            <pc:sldMk cId="5288391" sldId="289"/>
            <ac:spMk id="22" creationId="{E0F30E48-1C57-3780-CE46-14C52234C9EE}"/>
          </ac:spMkLst>
        </pc:spChg>
      </pc:sldChg>
      <pc:sldChg chg="modSp mod">
        <pc:chgData name="美帆 橋本" userId="a9292849a96ed306" providerId="LiveId" clId="{95807158-1766-4BB1-9958-E75259E8C7E4}" dt="2024-10-23T08:17:21.588" v="266" actId="20577"/>
        <pc:sldMkLst>
          <pc:docMk/>
          <pc:sldMk cId="2502656582" sldId="290"/>
        </pc:sldMkLst>
        <pc:spChg chg="mod">
          <ac:chgData name="美帆 橋本" userId="a9292849a96ed306" providerId="LiveId" clId="{95807158-1766-4BB1-9958-E75259E8C7E4}" dt="2024-10-23T08:17:08.132" v="255" actId="20577"/>
          <ac:spMkLst>
            <pc:docMk/>
            <pc:sldMk cId="2502656582" sldId="290"/>
            <ac:spMk id="6" creationId="{08969179-0361-32BB-C7E5-9D75FB694A98}"/>
          </ac:spMkLst>
        </pc:spChg>
        <pc:spChg chg="mod">
          <ac:chgData name="美帆 橋本" userId="a9292849a96ed306" providerId="LiveId" clId="{95807158-1766-4BB1-9958-E75259E8C7E4}" dt="2024-10-23T08:17:21.588" v="266" actId="20577"/>
          <ac:spMkLst>
            <pc:docMk/>
            <pc:sldMk cId="2502656582" sldId="290"/>
            <ac:spMk id="21" creationId="{659274A2-588A-C5EF-F0CC-9DADA02A3718}"/>
          </ac:spMkLst>
        </pc:spChg>
        <pc:spChg chg="mod">
          <ac:chgData name="美帆 橋本" userId="a9292849a96ed306" providerId="LiveId" clId="{95807158-1766-4BB1-9958-E75259E8C7E4}" dt="2024-10-23T08:17:16.456" v="265" actId="14100"/>
          <ac:spMkLst>
            <pc:docMk/>
            <pc:sldMk cId="2502656582" sldId="290"/>
            <ac:spMk id="22" creationId="{F51FFD96-CA6E-19C5-9536-FD6A387DE6EF}"/>
          </ac:spMkLst>
        </pc:spChg>
      </pc:sldChg>
      <pc:sldChg chg="modSp mod">
        <pc:chgData name="美帆 橋本" userId="a9292849a96ed306" providerId="LiveId" clId="{95807158-1766-4BB1-9958-E75259E8C7E4}" dt="2024-10-23T08:17:32.019" v="269" actId="20577"/>
        <pc:sldMkLst>
          <pc:docMk/>
          <pc:sldMk cId="3417128609" sldId="291"/>
        </pc:sldMkLst>
        <pc:spChg chg="mod">
          <ac:chgData name="美帆 橋本" userId="a9292849a96ed306" providerId="LiveId" clId="{95807158-1766-4BB1-9958-E75259E8C7E4}" dt="2024-10-23T08:17:27.320" v="267" actId="20577"/>
          <ac:spMkLst>
            <pc:docMk/>
            <pc:sldMk cId="3417128609" sldId="291"/>
            <ac:spMk id="6" creationId="{E596425B-042E-378D-8F8F-71FEC9034397}"/>
          </ac:spMkLst>
        </pc:spChg>
        <pc:spChg chg="mod">
          <ac:chgData name="美帆 橋本" userId="a9292849a96ed306" providerId="LiveId" clId="{95807158-1766-4BB1-9958-E75259E8C7E4}" dt="2024-10-23T08:17:28.708" v="268" actId="20577"/>
          <ac:spMkLst>
            <pc:docMk/>
            <pc:sldMk cId="3417128609" sldId="291"/>
            <ac:spMk id="21" creationId="{9976F796-9CC4-9AF1-77FF-555DEF3C5BA8}"/>
          </ac:spMkLst>
        </pc:spChg>
        <pc:spChg chg="mod">
          <ac:chgData name="美帆 橋本" userId="a9292849a96ed306" providerId="LiveId" clId="{95807158-1766-4BB1-9958-E75259E8C7E4}" dt="2024-10-23T08:17:32.019" v="269" actId="20577"/>
          <ac:spMkLst>
            <pc:docMk/>
            <pc:sldMk cId="3417128609" sldId="291"/>
            <ac:spMk id="22" creationId="{357E4050-17FB-E3FF-9957-6207C6C77436}"/>
          </ac:spMkLst>
        </pc:spChg>
      </pc:sldChg>
      <pc:sldChg chg="modSp mod">
        <pc:chgData name="美帆 橋本" userId="a9292849a96ed306" providerId="LiveId" clId="{95807158-1766-4BB1-9958-E75259E8C7E4}" dt="2024-10-23T11:41:01.861" v="390" actId="20577"/>
        <pc:sldMkLst>
          <pc:docMk/>
          <pc:sldMk cId="2071329880" sldId="292"/>
        </pc:sldMkLst>
        <pc:spChg chg="mod">
          <ac:chgData name="美帆 橋本" userId="a9292849a96ed306" providerId="LiveId" clId="{95807158-1766-4BB1-9958-E75259E8C7E4}" dt="2024-10-23T08:17:35.297" v="270" actId="20577"/>
          <ac:spMkLst>
            <pc:docMk/>
            <pc:sldMk cId="2071329880" sldId="292"/>
            <ac:spMk id="6" creationId="{199483C3-B6B9-9164-857F-7C9F49F4D39A}"/>
          </ac:spMkLst>
        </pc:spChg>
        <pc:spChg chg="mod">
          <ac:chgData name="美帆 橋本" userId="a9292849a96ed306" providerId="LiveId" clId="{95807158-1766-4BB1-9958-E75259E8C7E4}" dt="2024-10-23T11:41:01.861" v="390" actId="20577"/>
          <ac:spMkLst>
            <pc:docMk/>
            <pc:sldMk cId="2071329880" sldId="292"/>
            <ac:spMk id="21" creationId="{A56D63DD-ED17-455D-3BD6-1C2CD9E33921}"/>
          </ac:spMkLst>
        </pc:spChg>
      </pc:sldChg>
      <pc:sldChg chg="modSp mod">
        <pc:chgData name="美帆 橋本" userId="a9292849a96ed306" providerId="LiveId" clId="{95807158-1766-4BB1-9958-E75259E8C7E4}" dt="2024-10-23T08:17:44.163" v="273" actId="20577"/>
        <pc:sldMkLst>
          <pc:docMk/>
          <pc:sldMk cId="2425280717" sldId="293"/>
        </pc:sldMkLst>
        <pc:spChg chg="mod">
          <ac:chgData name="美帆 橋本" userId="a9292849a96ed306" providerId="LiveId" clId="{95807158-1766-4BB1-9958-E75259E8C7E4}" dt="2024-10-23T08:17:44.163" v="273" actId="20577"/>
          <ac:spMkLst>
            <pc:docMk/>
            <pc:sldMk cId="2425280717" sldId="293"/>
            <ac:spMk id="6" creationId="{45B25EC6-BBF9-C446-08DB-05202ECDD122}"/>
          </ac:spMkLst>
        </pc:spChg>
      </pc:sldChg>
      <pc:sldChg chg="modSp mod">
        <pc:chgData name="美帆 橋本" userId="a9292849a96ed306" providerId="LiveId" clId="{95807158-1766-4BB1-9958-E75259E8C7E4}" dt="2024-10-23T11:41:31.111" v="405" actId="20577"/>
        <pc:sldMkLst>
          <pc:docMk/>
          <pc:sldMk cId="1140559722" sldId="294"/>
        </pc:sldMkLst>
        <pc:spChg chg="mod">
          <ac:chgData name="美帆 橋本" userId="a9292849a96ed306" providerId="LiveId" clId="{95807158-1766-4BB1-9958-E75259E8C7E4}" dt="2024-10-23T08:17:49.712" v="274" actId="20577"/>
          <ac:spMkLst>
            <pc:docMk/>
            <pc:sldMk cId="1140559722" sldId="294"/>
            <ac:spMk id="6" creationId="{433EA123-600B-3770-4E8E-230C7F89DD63}"/>
          </ac:spMkLst>
        </pc:spChg>
        <pc:spChg chg="mod">
          <ac:chgData name="美帆 橋本" userId="a9292849a96ed306" providerId="LiveId" clId="{95807158-1766-4BB1-9958-E75259E8C7E4}" dt="2024-10-23T11:41:31.111" v="405" actId="20577"/>
          <ac:spMkLst>
            <pc:docMk/>
            <pc:sldMk cId="1140559722" sldId="294"/>
            <ac:spMk id="21" creationId="{EDEADB17-70DE-DFD0-A7BA-D545C724D91A}"/>
          </ac:spMkLst>
        </pc:spChg>
      </pc:sldChg>
      <pc:sldChg chg="modSp mod">
        <pc:chgData name="美帆 橋本" userId="a9292849a96ed306" providerId="LiveId" clId="{95807158-1766-4BB1-9958-E75259E8C7E4}" dt="2024-10-23T08:18:08.028" v="290" actId="20577"/>
        <pc:sldMkLst>
          <pc:docMk/>
          <pc:sldMk cId="928159372" sldId="295"/>
        </pc:sldMkLst>
        <pc:spChg chg="mod">
          <ac:chgData name="美帆 橋本" userId="a9292849a96ed306" providerId="LiveId" clId="{95807158-1766-4BB1-9958-E75259E8C7E4}" dt="2024-10-23T08:18:01.963" v="286" actId="20577"/>
          <ac:spMkLst>
            <pc:docMk/>
            <pc:sldMk cId="928159372" sldId="295"/>
            <ac:spMk id="6" creationId="{91D0C07E-9E07-32FE-349F-DE1E4C15CBA1}"/>
          </ac:spMkLst>
        </pc:spChg>
        <pc:spChg chg="mod">
          <ac:chgData name="美帆 橋本" userId="a9292849a96ed306" providerId="LiveId" clId="{95807158-1766-4BB1-9958-E75259E8C7E4}" dt="2024-10-23T08:18:08.028" v="290" actId="20577"/>
          <ac:spMkLst>
            <pc:docMk/>
            <pc:sldMk cId="928159372" sldId="295"/>
            <ac:spMk id="21" creationId="{2C77AA8F-B68C-3706-845E-E6DDF774FA47}"/>
          </ac:spMkLst>
        </pc:spChg>
      </pc:sldChg>
      <pc:sldChg chg="modSp mod">
        <pc:chgData name="美帆 橋本" userId="a9292849a96ed306" providerId="LiveId" clId="{95807158-1766-4BB1-9958-E75259E8C7E4}" dt="2024-10-23T11:41:55.450" v="416"/>
        <pc:sldMkLst>
          <pc:docMk/>
          <pc:sldMk cId="1973911277" sldId="296"/>
        </pc:sldMkLst>
        <pc:spChg chg="mod">
          <ac:chgData name="美帆 橋本" userId="a9292849a96ed306" providerId="LiveId" clId="{95807158-1766-4BB1-9958-E75259E8C7E4}" dt="2024-10-23T11:41:55.450" v="416"/>
          <ac:spMkLst>
            <pc:docMk/>
            <pc:sldMk cId="1973911277" sldId="296"/>
            <ac:spMk id="6" creationId="{98EA0BC3-7137-850F-6C68-BD6D8DD0BCA0}"/>
          </ac:spMkLst>
        </pc:spChg>
      </pc:sldChg>
      <pc:sldChg chg="modSp mod">
        <pc:chgData name="美帆 橋本" userId="a9292849a96ed306" providerId="LiveId" clId="{95807158-1766-4BB1-9958-E75259E8C7E4}" dt="2024-10-23T11:42:04.910" v="417" actId="20577"/>
        <pc:sldMkLst>
          <pc:docMk/>
          <pc:sldMk cId="579523829" sldId="297"/>
        </pc:sldMkLst>
        <pc:spChg chg="mod">
          <ac:chgData name="美帆 橋本" userId="a9292849a96ed306" providerId="LiveId" clId="{95807158-1766-4BB1-9958-E75259E8C7E4}" dt="2024-10-23T11:42:04.910" v="417" actId="20577"/>
          <ac:spMkLst>
            <pc:docMk/>
            <pc:sldMk cId="579523829" sldId="297"/>
            <ac:spMk id="6" creationId="{47CDA308-4CD0-9A53-C880-D75763063A4D}"/>
          </ac:spMkLst>
        </pc:spChg>
        <pc:spChg chg="mod">
          <ac:chgData name="美帆 橋本" userId="a9292849a96ed306" providerId="LiveId" clId="{95807158-1766-4BB1-9958-E75259E8C7E4}" dt="2024-10-23T08:18:24.072" v="300" actId="20577"/>
          <ac:spMkLst>
            <pc:docMk/>
            <pc:sldMk cId="579523829" sldId="297"/>
            <ac:spMk id="21" creationId="{D3D6BCD7-69A5-4C34-A115-DF6FBDC09275}"/>
          </ac:spMkLst>
        </pc:spChg>
      </pc:sldChg>
      <pc:sldChg chg="modSp mod">
        <pc:chgData name="美帆 橋本" userId="a9292849a96ed306" providerId="LiveId" clId="{95807158-1766-4BB1-9958-E75259E8C7E4}" dt="2024-10-23T11:42:10.686" v="418" actId="20577"/>
        <pc:sldMkLst>
          <pc:docMk/>
          <pc:sldMk cId="2581266543" sldId="298"/>
        </pc:sldMkLst>
        <pc:spChg chg="mod">
          <ac:chgData name="美帆 橋本" userId="a9292849a96ed306" providerId="LiveId" clId="{95807158-1766-4BB1-9958-E75259E8C7E4}" dt="2024-10-23T11:42:10.686" v="418" actId="20577"/>
          <ac:spMkLst>
            <pc:docMk/>
            <pc:sldMk cId="2581266543" sldId="298"/>
            <ac:spMk id="6" creationId="{72983702-4553-A8B0-2227-12430AD33E10}"/>
          </ac:spMkLst>
        </pc:spChg>
        <pc:spChg chg="mod">
          <ac:chgData name="美帆 橋本" userId="a9292849a96ed306" providerId="LiveId" clId="{95807158-1766-4BB1-9958-E75259E8C7E4}" dt="2024-10-23T08:18:38.856" v="311" actId="20577"/>
          <ac:spMkLst>
            <pc:docMk/>
            <pc:sldMk cId="2581266543" sldId="298"/>
            <ac:spMk id="21" creationId="{992A774D-6316-7F18-9598-E5B758D23F17}"/>
          </ac:spMkLst>
        </pc:spChg>
      </pc:sldChg>
      <pc:sldChg chg="modSp mod">
        <pc:chgData name="美帆 橋本" userId="a9292849a96ed306" providerId="LiveId" clId="{95807158-1766-4BB1-9958-E75259E8C7E4}" dt="2024-10-23T08:18:55.481" v="317" actId="20577"/>
        <pc:sldMkLst>
          <pc:docMk/>
          <pc:sldMk cId="3834264892" sldId="299"/>
        </pc:sldMkLst>
        <pc:spChg chg="mod">
          <ac:chgData name="美帆 橋本" userId="a9292849a96ed306" providerId="LiveId" clId="{95807158-1766-4BB1-9958-E75259E8C7E4}" dt="2024-10-23T08:18:42.957" v="312" actId="20577"/>
          <ac:spMkLst>
            <pc:docMk/>
            <pc:sldMk cId="3834264892" sldId="299"/>
            <ac:spMk id="6" creationId="{FEE86B48-A0F5-7834-8B59-F6D7D3298978}"/>
          </ac:spMkLst>
        </pc:spChg>
        <pc:spChg chg="mod">
          <ac:chgData name="美帆 橋本" userId="a9292849a96ed306" providerId="LiveId" clId="{95807158-1766-4BB1-9958-E75259E8C7E4}" dt="2024-10-23T08:18:50.917" v="316" actId="20577"/>
          <ac:spMkLst>
            <pc:docMk/>
            <pc:sldMk cId="3834264892" sldId="299"/>
            <ac:spMk id="21" creationId="{2E5EACDF-1483-9913-862E-8D57A1E1041C}"/>
          </ac:spMkLst>
        </pc:spChg>
        <pc:spChg chg="mod">
          <ac:chgData name="美帆 橋本" userId="a9292849a96ed306" providerId="LiveId" clId="{95807158-1766-4BB1-9958-E75259E8C7E4}" dt="2024-10-23T08:18:55.481" v="317" actId="20577"/>
          <ac:spMkLst>
            <pc:docMk/>
            <pc:sldMk cId="3834264892" sldId="299"/>
            <ac:spMk id="22" creationId="{11B17E2A-25B5-6CAB-A32C-64DB5971E97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6950E-B0C8-4551-8388-8E7988227F33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04186-C544-48C3-B823-726B45AD1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26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04186-C544-48C3-B823-726B45AD1F7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008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897890"/>
            <a:ext cx="6217920" cy="191008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81630"/>
            <a:ext cx="5486400" cy="1324610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3F3-1428-44DD-9950-02591B8E4C33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C8AD-1DB0-402A-AFEE-D850E0D45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78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3F3-1428-44DD-9950-02591B8E4C33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C8AD-1DB0-402A-AFEE-D850E0D45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48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292100"/>
            <a:ext cx="1577340" cy="464947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292100"/>
            <a:ext cx="4640580" cy="464947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3F3-1428-44DD-9950-02591B8E4C33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C8AD-1DB0-402A-AFEE-D850E0D45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980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3F3-1428-44DD-9950-02591B8E4C33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C8AD-1DB0-402A-AFEE-D850E0D45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90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1367791"/>
            <a:ext cx="6309360" cy="228219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3671571"/>
            <a:ext cx="6309360" cy="1200150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3F3-1428-44DD-9950-02591B8E4C33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C8AD-1DB0-402A-AFEE-D850E0D45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78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460500"/>
            <a:ext cx="3108960" cy="34810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1460500"/>
            <a:ext cx="3108960" cy="34810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3F3-1428-44DD-9950-02591B8E4C33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C8AD-1DB0-402A-AFEE-D850E0D45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837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292101"/>
            <a:ext cx="6309360" cy="10604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1344930"/>
            <a:ext cx="3094672" cy="659130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2004060"/>
            <a:ext cx="3094672" cy="29476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1344930"/>
            <a:ext cx="3109913" cy="659130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2004060"/>
            <a:ext cx="3109913" cy="29476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3F3-1428-44DD-9950-02591B8E4C33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C8AD-1DB0-402A-AFEE-D850E0D45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04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3F3-1428-44DD-9950-02591B8E4C33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C8AD-1DB0-402A-AFEE-D850E0D45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71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3F3-1428-44DD-9950-02591B8E4C33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C8AD-1DB0-402A-AFEE-D850E0D45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80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365760"/>
            <a:ext cx="2359342" cy="12801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789941"/>
            <a:ext cx="3703320" cy="3898900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1645920"/>
            <a:ext cx="2359342" cy="3049270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3F3-1428-44DD-9950-02591B8E4C33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C8AD-1DB0-402A-AFEE-D850E0D45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58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365760"/>
            <a:ext cx="2359342" cy="12801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789941"/>
            <a:ext cx="3703320" cy="3898900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1645920"/>
            <a:ext cx="2359342" cy="3049270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E3F3-1428-44DD-9950-02591B8E4C33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C8AD-1DB0-402A-AFEE-D850E0D45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758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292101"/>
            <a:ext cx="6309360" cy="1060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460500"/>
            <a:ext cx="6309360" cy="3481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5085081"/>
            <a:ext cx="164592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8E3F3-1428-44DD-9950-02591B8E4C33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5085081"/>
            <a:ext cx="246888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5085081"/>
            <a:ext cx="164592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FC8AD-1DB0-402A-AFEE-D850E0D45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90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kumimoji="1"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kumimoji="1"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9911" y="1875959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1458882" y="163797"/>
            <a:ext cx="452387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店舗名：① 焼き鳥　快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ja-JP" altLang="en-US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豚肉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(Pork)</a:t>
            </a:r>
            <a:endParaRPr kumimoji="1" lang="ja-JP" altLang="en-US" sz="1200" b="1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1458882" y="672294"/>
            <a:ext cx="452387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    焼き鳥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854192" y="709436"/>
            <a:ext cx="154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Yakitori</a:t>
            </a:r>
            <a:endParaRPr kumimoji="1" lang="ja-JP" altLang="en-US" dirty="0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39A5F077-B3F8-EADD-84D3-A53954131E98}"/>
              </a:ext>
            </a:extLst>
          </p:cNvPr>
          <p:cNvSpPr/>
          <p:nvPr/>
        </p:nvSpPr>
        <p:spPr>
          <a:xfrm>
            <a:off x="5982755" y="4970798"/>
            <a:ext cx="275117" cy="2713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4188F46-B8B6-507B-6EEE-FBDF25412FC9}"/>
              </a:ext>
            </a:extLst>
          </p:cNvPr>
          <p:cNvSpPr txBox="1"/>
          <p:nvPr/>
        </p:nvSpPr>
        <p:spPr>
          <a:xfrm>
            <a:off x="3477673" y="3016146"/>
            <a:ext cx="712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3044790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909233" y="163797"/>
            <a:ext cx="576479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店舗名：⑩ </a:t>
            </a:r>
            <a:r>
              <a:rPr lang="ja-JP" altLang="en-US" sz="2000" b="0" i="0" dirty="0">
                <a:solidFill>
                  <a:srgbClr val="434343"/>
                </a:solidFill>
                <a:effectLst/>
                <a:latin typeface="docs-Roboto"/>
              </a:rPr>
              <a:t>団丸</a:t>
            </a:r>
            <a:endParaRPr lang="en-US" altLang="ja-JP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909234" y="672294"/>
            <a:ext cx="576479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みたらし団子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372743" y="700874"/>
            <a:ext cx="3306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 / </a:t>
            </a:r>
            <a:r>
              <a:rPr kumimoji="1" lang="en-US" altLang="ja-JP" dirty="0" err="1"/>
              <a:t>Mitarashi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Dango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E49D2DC-5783-D3C6-EAFD-4B4162727FEE}"/>
              </a:ext>
            </a:extLst>
          </p:cNvPr>
          <p:cNvSpPr txBox="1"/>
          <p:nvPr/>
        </p:nvSpPr>
        <p:spPr>
          <a:xfrm>
            <a:off x="3426628" y="3016146"/>
            <a:ext cx="874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3752746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店舗名：⑪ ー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焼きそばー</a:t>
            </a:r>
            <a:r>
              <a:rPr lang="en" altLang="ja-JP" sz="2000" b="0" i="0" dirty="0">
                <a:solidFill>
                  <a:srgbClr val="1F1F1F"/>
                </a:solidFill>
                <a:effectLst/>
                <a:latin typeface="Google Sans"/>
              </a:rPr>
              <a:t>MEN×MEN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     焼きそば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854191" y="709436"/>
            <a:ext cx="2334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Yakisoba</a:t>
            </a:r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DDE18E0-94E4-8F25-1F2A-96560166265F}"/>
              </a:ext>
            </a:extLst>
          </p:cNvPr>
          <p:cNvSpPr txBox="1"/>
          <p:nvPr/>
        </p:nvSpPr>
        <p:spPr>
          <a:xfrm>
            <a:off x="4691102" y="4817316"/>
            <a:ext cx="658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F2ECF3F-BD3A-59AB-2573-B8DD672A19E2}"/>
              </a:ext>
            </a:extLst>
          </p:cNvPr>
          <p:cNvSpPr txBox="1"/>
          <p:nvPr/>
        </p:nvSpPr>
        <p:spPr>
          <a:xfrm>
            <a:off x="5860332" y="4817316"/>
            <a:ext cx="644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5053AF4-1CB5-7EA6-0765-ED12C36A97A5}"/>
              </a:ext>
            </a:extLst>
          </p:cNvPr>
          <p:cNvSpPr txBox="1"/>
          <p:nvPr/>
        </p:nvSpPr>
        <p:spPr>
          <a:xfrm>
            <a:off x="1021012" y="3035991"/>
            <a:ext cx="658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5E871F-2877-99C5-6EE3-CAAC5F90B096}"/>
              </a:ext>
            </a:extLst>
          </p:cNvPr>
          <p:cNvSpPr txBox="1"/>
          <p:nvPr/>
        </p:nvSpPr>
        <p:spPr>
          <a:xfrm>
            <a:off x="3449422" y="3050980"/>
            <a:ext cx="658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78D2E2B-0AEB-CC03-814A-4342E6A975C2}"/>
              </a:ext>
            </a:extLst>
          </p:cNvPr>
          <p:cNvSpPr txBox="1"/>
          <p:nvPr/>
        </p:nvSpPr>
        <p:spPr>
          <a:xfrm>
            <a:off x="4738572" y="3050980"/>
            <a:ext cx="658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2967592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店舗名：⑫ </a:t>
            </a:r>
            <a:r>
              <a:rPr lang="ja-JP" altLang="en-US" sz="2000" b="0" i="0" dirty="0">
                <a:solidFill>
                  <a:srgbClr val="434343"/>
                </a:solidFill>
                <a:effectLst/>
                <a:latin typeface="docs-Roboto"/>
              </a:rPr>
              <a:t>怪獣のチヂミ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　　チヂミ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854192" y="709436"/>
            <a:ext cx="2006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</a:t>
            </a:r>
            <a:r>
              <a:rPr kumimoji="1" lang="en-US" altLang="ja-JP" dirty="0" err="1"/>
              <a:t>Chijimi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0B83A89-657A-8957-D8C1-620F3D7B6C4F}"/>
              </a:ext>
            </a:extLst>
          </p:cNvPr>
          <p:cNvSpPr txBox="1"/>
          <p:nvPr/>
        </p:nvSpPr>
        <p:spPr>
          <a:xfrm>
            <a:off x="3449422" y="3050980"/>
            <a:ext cx="658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448237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店舗名：⑬ </a:t>
            </a:r>
            <a:r>
              <a:rPr lang="ja-JP" altLang="en-US" sz="2000" dirty="0">
                <a:solidFill>
                  <a:srgbClr val="434343"/>
                </a:solidFill>
                <a:latin typeface="docs-Roboto"/>
              </a:rPr>
              <a:t>チュロサス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　　チュロス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854192" y="709436"/>
            <a:ext cx="207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</a:t>
            </a:r>
            <a:r>
              <a:rPr kumimoji="1" lang="en" altLang="ja-JP" dirty="0"/>
              <a:t>C</a:t>
            </a:r>
            <a:r>
              <a:rPr lang="en" altLang="ja-JP" dirty="0"/>
              <a:t>hurros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A90BB58-0A15-90CC-CE54-D2716E06E5A1}"/>
              </a:ext>
            </a:extLst>
          </p:cNvPr>
          <p:cNvSpPr txBox="1"/>
          <p:nvPr/>
        </p:nvSpPr>
        <p:spPr>
          <a:xfrm>
            <a:off x="3449422" y="3050980"/>
            <a:ext cx="658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E05584-23CA-FA2C-4C67-E05CD47B7B81}"/>
              </a:ext>
            </a:extLst>
          </p:cNvPr>
          <p:cNvSpPr txBox="1"/>
          <p:nvPr/>
        </p:nvSpPr>
        <p:spPr>
          <a:xfrm>
            <a:off x="2205642" y="3046068"/>
            <a:ext cx="658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2469197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店舗名：⑭ 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ラリー</a:t>
            </a:r>
            <a:r>
              <a:rPr lang="en" altLang="ja-JP" sz="2000" b="0" i="0" dirty="0">
                <a:solidFill>
                  <a:srgbClr val="1F1F1F"/>
                </a:solidFill>
                <a:effectLst/>
                <a:latin typeface="Google Sans"/>
              </a:rPr>
              <a:t>DE 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おでん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       おでん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854192" y="709436"/>
            <a:ext cx="154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Oden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24F7EC-D95F-3E3D-44DA-11A4C90DCB51}"/>
              </a:ext>
            </a:extLst>
          </p:cNvPr>
          <p:cNvSpPr txBox="1"/>
          <p:nvPr/>
        </p:nvSpPr>
        <p:spPr>
          <a:xfrm>
            <a:off x="3470412" y="3016146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920BE3-2F3F-396A-782A-6208B1A7C88A}"/>
              </a:ext>
            </a:extLst>
          </p:cNvPr>
          <p:cNvSpPr txBox="1"/>
          <p:nvPr/>
        </p:nvSpPr>
        <p:spPr>
          <a:xfrm>
            <a:off x="1029516" y="3048626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123BA0-A40B-A848-A794-B53348F66329}"/>
              </a:ext>
            </a:extLst>
          </p:cNvPr>
          <p:cNvSpPr txBox="1"/>
          <p:nvPr/>
        </p:nvSpPr>
        <p:spPr>
          <a:xfrm>
            <a:off x="4702101" y="4862430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1917735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店舗名：⑮ 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伊藤の餃子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          餃子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854192" y="709436"/>
            <a:ext cx="154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Gyoza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F6B958-0737-F68F-90FD-25656514F6BA}"/>
              </a:ext>
            </a:extLst>
          </p:cNvPr>
          <p:cNvSpPr txBox="1"/>
          <p:nvPr/>
        </p:nvSpPr>
        <p:spPr>
          <a:xfrm>
            <a:off x="2241947" y="3035725"/>
            <a:ext cx="629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24F7EC-D95F-3E3D-44DA-11A4C90DCB51}"/>
              </a:ext>
            </a:extLst>
          </p:cNvPr>
          <p:cNvSpPr txBox="1"/>
          <p:nvPr/>
        </p:nvSpPr>
        <p:spPr>
          <a:xfrm>
            <a:off x="3470412" y="3016146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DDE18E0-94E4-8F25-1F2A-96560166265F}"/>
              </a:ext>
            </a:extLst>
          </p:cNvPr>
          <p:cNvSpPr txBox="1"/>
          <p:nvPr/>
        </p:nvSpPr>
        <p:spPr>
          <a:xfrm>
            <a:off x="4691102" y="4817316"/>
            <a:ext cx="658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F2ECF3F-BD3A-59AB-2573-B8DD672A19E2}"/>
              </a:ext>
            </a:extLst>
          </p:cNvPr>
          <p:cNvSpPr txBox="1"/>
          <p:nvPr/>
        </p:nvSpPr>
        <p:spPr>
          <a:xfrm>
            <a:off x="5860332" y="4817316"/>
            <a:ext cx="644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1156447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288232" y="162851"/>
            <a:ext cx="678394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店舗名：⑯ 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鶏あえずこれ食っとけ！究極の肉団子スープ。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288233" y="671349"/>
            <a:ext cx="678394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    鶏肉団子スープ</a:t>
            </a:r>
            <a:endParaRPr lang="en-US" altLang="ja-JP" sz="20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752679" y="708491"/>
            <a:ext cx="2652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Chicken Dumpling Soup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514FA32-A4BE-8436-35F9-435FF3CDBBEA}"/>
              </a:ext>
            </a:extLst>
          </p:cNvPr>
          <p:cNvSpPr txBox="1"/>
          <p:nvPr/>
        </p:nvSpPr>
        <p:spPr>
          <a:xfrm>
            <a:off x="974652" y="3016146"/>
            <a:ext cx="73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DDE18E0-94E4-8F25-1F2A-96560166265F}"/>
              </a:ext>
            </a:extLst>
          </p:cNvPr>
          <p:cNvSpPr txBox="1"/>
          <p:nvPr/>
        </p:nvSpPr>
        <p:spPr>
          <a:xfrm>
            <a:off x="5830349" y="4892267"/>
            <a:ext cx="658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DA4D43-D76C-2DAB-BFD7-48D8171EE862}"/>
              </a:ext>
            </a:extLst>
          </p:cNvPr>
          <p:cNvSpPr txBox="1"/>
          <p:nvPr/>
        </p:nvSpPr>
        <p:spPr>
          <a:xfrm>
            <a:off x="2206340" y="3033636"/>
            <a:ext cx="73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B47241-2A06-84C4-52B8-2141BC74D204}"/>
              </a:ext>
            </a:extLst>
          </p:cNvPr>
          <p:cNvSpPr txBox="1"/>
          <p:nvPr/>
        </p:nvSpPr>
        <p:spPr>
          <a:xfrm>
            <a:off x="3435530" y="3048626"/>
            <a:ext cx="73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4172086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店舗名：⑰ </a:t>
            </a:r>
            <a:r>
              <a:rPr lang="en" altLang="ja-JP" sz="2000" b="0" i="0" dirty="0">
                <a:solidFill>
                  <a:srgbClr val="1F1F1F"/>
                </a:solidFill>
                <a:effectLst/>
                <a:latin typeface="Google Sans"/>
              </a:rPr>
              <a:t>Rose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からあげ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       唐揚げ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854191" y="709436"/>
            <a:ext cx="193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Fried Chicken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F6B958-0737-F68F-90FD-25656514F6BA}"/>
              </a:ext>
            </a:extLst>
          </p:cNvPr>
          <p:cNvSpPr txBox="1"/>
          <p:nvPr/>
        </p:nvSpPr>
        <p:spPr>
          <a:xfrm>
            <a:off x="1012756" y="3035725"/>
            <a:ext cx="629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24F7EC-D95F-3E3D-44DA-11A4C90DCB51}"/>
              </a:ext>
            </a:extLst>
          </p:cNvPr>
          <p:cNvSpPr txBox="1"/>
          <p:nvPr/>
        </p:nvSpPr>
        <p:spPr>
          <a:xfrm>
            <a:off x="3470412" y="3016146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42BE9F9-EE4E-1268-3DDC-1BEEC254C52D}"/>
              </a:ext>
            </a:extLst>
          </p:cNvPr>
          <p:cNvSpPr txBox="1"/>
          <p:nvPr/>
        </p:nvSpPr>
        <p:spPr>
          <a:xfrm>
            <a:off x="5887056" y="4882009"/>
            <a:ext cx="629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230081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店舗名：⑱ </a:t>
            </a:r>
            <a:r>
              <a:rPr lang="en" altLang="ja-JP" sz="2000" b="0" i="0" dirty="0">
                <a:solidFill>
                  <a:srgbClr val="434343"/>
                </a:solidFill>
                <a:effectLst/>
                <a:latin typeface="docs-Roboto"/>
              </a:rPr>
              <a:t>OIC</a:t>
            </a:r>
            <a:r>
              <a:rPr lang="ja-JP" altLang="en-US" sz="2000" b="0" i="0" dirty="0">
                <a:solidFill>
                  <a:srgbClr val="434343"/>
                </a:solidFill>
                <a:effectLst/>
                <a:latin typeface="docs-Roboto"/>
              </a:rPr>
              <a:t>韓国人留学生</a:t>
            </a:r>
            <a:r>
              <a:rPr lang="ja-JP" altLang="en-US" sz="2000" dirty="0">
                <a:solidFill>
                  <a:srgbClr val="434343"/>
                </a:solidFill>
                <a:latin typeface="docs-Roboto"/>
              </a:rPr>
              <a:t>団体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    トッポキ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854191" y="709436"/>
            <a:ext cx="1938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</a:t>
            </a:r>
            <a:r>
              <a:rPr kumimoji="1" lang="en-US" altLang="ja-JP" dirty="0" err="1"/>
              <a:t>Tteokbokki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9073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649278" y="175657"/>
            <a:ext cx="592480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店舗名：⑲ ソウ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焼き芋が俺たちを強くしてくれた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649278" y="684154"/>
            <a:ext cx="592480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　　   焼き芋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767854" y="721296"/>
            <a:ext cx="2551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Roasted Sweet Potato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3562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9911" y="1875959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1288870" y="163797"/>
            <a:ext cx="469388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店舗名：② ソレイユのフランクフルト</a:t>
            </a:r>
            <a:endParaRPr lang="en-US" altLang="ja-JP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ja-JP" altLang="en-US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豚肉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(Pork)</a:t>
            </a:r>
            <a:endParaRPr kumimoji="1" lang="ja-JP" altLang="en-US" sz="1200" b="1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1288870" y="672294"/>
            <a:ext cx="469388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フランクフルト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854192" y="709436"/>
            <a:ext cx="217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     / Frankfurt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199A464-6ED7-5A8F-CF61-30069FB33137}"/>
              </a:ext>
            </a:extLst>
          </p:cNvPr>
          <p:cNvSpPr txBox="1"/>
          <p:nvPr/>
        </p:nvSpPr>
        <p:spPr>
          <a:xfrm>
            <a:off x="4700594" y="4891488"/>
            <a:ext cx="859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1571754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店舗名：⑳ 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悪魔的に美味しいソトックハウス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</a:t>
            </a:r>
            <a:r>
              <a:rPr lang="ja-JP" altLang="en-US" sz="2000" b="0" i="0" dirty="0">
                <a:solidFill>
                  <a:srgbClr val="434343"/>
                </a:solidFill>
                <a:effectLst/>
                <a:latin typeface="docs-Roboto"/>
              </a:rPr>
              <a:t>ソトックソトック</a:t>
            </a:r>
            <a:endParaRPr lang="ja-JP" altLang="en-US" sz="20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854192" y="709436"/>
            <a:ext cx="154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</a:t>
            </a:r>
            <a:r>
              <a:rPr kumimoji="1" lang="en-US" altLang="ja-JP" dirty="0" err="1"/>
              <a:t>Sotok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sotok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EEB873-BDC7-C579-08D5-8E975AED993D}"/>
              </a:ext>
            </a:extLst>
          </p:cNvPr>
          <p:cNvSpPr txBox="1"/>
          <p:nvPr/>
        </p:nvSpPr>
        <p:spPr>
          <a:xfrm>
            <a:off x="3470412" y="3016146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BE29C9E-D0BB-5AD3-2EE4-36A295C0D5DE}"/>
              </a:ext>
            </a:extLst>
          </p:cNvPr>
          <p:cNvSpPr txBox="1"/>
          <p:nvPr/>
        </p:nvSpPr>
        <p:spPr>
          <a:xfrm>
            <a:off x="3487902" y="4892411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1FC125-08AB-7F4C-F2D5-A71EA49C92B9}"/>
              </a:ext>
            </a:extLst>
          </p:cNvPr>
          <p:cNvSpPr txBox="1"/>
          <p:nvPr/>
        </p:nvSpPr>
        <p:spPr>
          <a:xfrm>
            <a:off x="2216238" y="3036136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232A2D6-0A35-5706-05DB-F7294685A1E9}"/>
              </a:ext>
            </a:extLst>
          </p:cNvPr>
          <p:cNvSpPr txBox="1"/>
          <p:nvPr/>
        </p:nvSpPr>
        <p:spPr>
          <a:xfrm>
            <a:off x="1034514" y="3038633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88DF358-FB1E-71A6-5866-82B7BBCAEB31}"/>
              </a:ext>
            </a:extLst>
          </p:cNvPr>
          <p:cNvSpPr txBox="1"/>
          <p:nvPr/>
        </p:nvSpPr>
        <p:spPr>
          <a:xfrm>
            <a:off x="5871332" y="4892410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527A6E4-E55B-0BEF-A82D-2A286B440FA1}"/>
              </a:ext>
            </a:extLst>
          </p:cNvPr>
          <p:cNvSpPr txBox="1"/>
          <p:nvPr/>
        </p:nvSpPr>
        <p:spPr>
          <a:xfrm>
            <a:off x="4704596" y="4909901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5288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B1389-60E1-78EE-407B-CB0DF554A8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7ADA286-D431-0B35-2863-EEE371719137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DA2A0D68-020B-CE09-0559-ADBA9E98DC5A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8969179-0361-32BB-C7E5-9D75FB694A98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店舗名：㉑ </a:t>
            </a:r>
            <a:r>
              <a:rPr lang="ja-JP" altLang="en-US" sz="2000" b="0" i="0" dirty="0">
                <a:solidFill>
                  <a:srgbClr val="434343"/>
                </a:solidFill>
                <a:effectLst/>
                <a:latin typeface="docs-Roboto"/>
              </a:rPr>
              <a:t>陸サーのど根性うどん。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DC3719D-3C70-CB4D-8FB8-6381D4D06DB2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B3129D32-6159-6C50-EBBA-4A6757D1F1BB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FB7B071B-DA4C-C642-DD0B-6F01DC8DF8A7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3E9A755D-F80A-1BA2-4114-5B85395820F2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1C5C1DE-6424-C2F7-7605-C99D6B2806C3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667087B0-E1E5-86BE-1BFB-21842C764872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EDB14CF9-E41B-2E50-42EA-46D64CD019C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B8DE301C-8BED-34D1-5B28-0B86370EE8ED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DEF1D79-A3AE-EAEC-D7BD-98151F74AA6C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A8EB208-567E-0413-D302-05A075494B79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73A24129-937B-1CD3-E73B-0B83DE20C9C3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E92A5E7C-AF1D-976D-FC5D-8750E0A25B2F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58909CD8-9B3F-14A7-092C-007E3A7DC841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FC2C8B30-ED04-10CB-5CA2-1AAC7DCFE45A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B7263E7C-2A34-8350-4AA8-A325A7CF8D6D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F2327849-E7FA-243C-E54A-D65061F40231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B806B55E-852D-C49E-AC6B-9E8428C37BF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FB0713CD-8488-2756-7A1D-C50A73C257B7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A1DBD826-0F8D-0FE0-6BE5-C4AD29C96A9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F78E1AB-41D3-57F0-B425-96F175DBBB04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025DD6D1-E551-11E0-16ED-57C6471B1E12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2201B355-444A-73F4-1EA8-7B7D4F2C0B47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27182726-2306-DDF6-BD3E-6244C6226598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D5AED8B7-0D91-97E8-812B-7F6828C15CA2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10AFC482-02F2-E65A-ABB2-549A05556B0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2C27E3FF-8F07-08FA-947B-7631A42E8691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7390821F-6BF0-1D20-2A7E-1B0521B39DA9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48946FE9-1054-B5A5-C96B-8AD19EAF6DC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BC4D940A-5726-EBB8-8E02-E39144405E30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FEC7E077-F4A9-9882-123B-A510931F3B3C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B1E8D19D-0FEA-0687-4238-7CE820CCB348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59274A2-588A-C5EF-F0CC-9DADA02A3718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     うどん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51FFD96-CA6E-19C5-9536-FD6A387DE6EF}"/>
              </a:ext>
            </a:extLst>
          </p:cNvPr>
          <p:cNvSpPr txBox="1"/>
          <p:nvPr/>
        </p:nvSpPr>
        <p:spPr>
          <a:xfrm>
            <a:off x="3854191" y="709436"/>
            <a:ext cx="1938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</a:t>
            </a:r>
            <a:r>
              <a:rPr kumimoji="1" lang="en-US" altLang="ja-JP" dirty="0" err="1"/>
              <a:t>Udon</a:t>
            </a:r>
            <a:r>
              <a:rPr kumimoji="1" lang="en-US" altLang="ja-JP" dirty="0"/>
              <a:t> Noodle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E601D-3B4C-13C3-E95A-7287B2296BE7}"/>
              </a:ext>
            </a:extLst>
          </p:cNvPr>
          <p:cNvSpPr txBox="1"/>
          <p:nvPr/>
        </p:nvSpPr>
        <p:spPr>
          <a:xfrm>
            <a:off x="3470412" y="3016146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25026565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F96EA-18B6-1335-83DF-AE92299A1B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A19C057-19AF-B995-153F-6D86A8728386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0BD3B032-E366-7676-07C7-24813DBDB3DC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596425B-042E-378D-8F8F-71FEC9034397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店舗名：㉒ 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もうフランクフルトでええでしょ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2382D0-F408-73E9-181F-FBAAF4D733FC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A7E91D13-0D5E-60F8-691F-A4C1062BFBAF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BF1AAA37-EC2C-6E39-8840-1553D7533437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7759A314-EA50-E4D0-906A-BAFE3D92DF50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2F9DBE53-49AA-4C51-F380-4DE38EC6EE95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CD57C040-42FA-CC94-AC90-5FE5135541FD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182C2935-AC49-3797-58B4-D3C40286A0CF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AB780CC9-C159-CB73-C984-8A120CEA6BBF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1A06FBE9-1B89-AB4A-B9A3-36D09D707AFB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E8E27A-F224-3D2F-C587-0CDC55C0ED11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93A1376F-D626-934C-82F4-7CBB1EA05953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3041F671-56AC-2127-6021-897F03CD540F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0E8183C6-DFF3-A3F2-AD2A-8B5F8CB19625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0695D1EE-949B-5A72-EE54-A1140D752EF4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D41F4ECD-D10E-3B3C-DF72-6C4D604A360C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71B1469-AE2B-1172-66E5-4DD40399AA62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E729D994-1B76-5E93-9A82-FC2BC499C28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FB26E787-B9A5-A4AD-1246-53E2EFB501DA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BD4665C3-3623-C67D-25AF-53DB72C990FE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B0A6DBAB-F590-B227-022C-547EE7EFE5FB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22EF86DD-660A-070D-5A0F-BA1CB3D453ED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98519033-F8FC-6190-F593-D9F833E7C45F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911D9988-95A3-8343-BE04-160469F51974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DBFAD841-C57C-5892-1416-881DF19D20BE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ED671029-2514-1242-E65A-D1A27AE41765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6AD942C6-6BCA-E85E-4147-62E83330F87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53696508-610B-CC02-4837-D9D765759A92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1F825942-DFA9-9DC3-2D1C-B9948E6CCC09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01039BF-27D7-166F-847A-BF28E43DA5B8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2140608-7093-4E25-58F3-598F594C8B93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08E152A-B965-D9A2-7F34-8157E073FA34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976F796-9CC4-9AF1-77FF-555DEF3C5BA8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フランクフルト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57E4050-17FB-E3FF-9957-6207C6C77436}"/>
              </a:ext>
            </a:extLst>
          </p:cNvPr>
          <p:cNvSpPr txBox="1"/>
          <p:nvPr/>
        </p:nvSpPr>
        <p:spPr>
          <a:xfrm>
            <a:off x="3854192" y="709436"/>
            <a:ext cx="154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Frankfurt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AD9F02-4AAE-AC10-B0B7-315257CB3CA0}"/>
              </a:ext>
            </a:extLst>
          </p:cNvPr>
          <p:cNvSpPr txBox="1"/>
          <p:nvPr/>
        </p:nvSpPr>
        <p:spPr>
          <a:xfrm>
            <a:off x="5868831" y="4919892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FEB5A45-F5B7-F3EE-00A8-5FBCA34775BD}"/>
              </a:ext>
            </a:extLst>
          </p:cNvPr>
          <p:cNvSpPr txBox="1"/>
          <p:nvPr/>
        </p:nvSpPr>
        <p:spPr>
          <a:xfrm>
            <a:off x="4687110" y="4937381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/>
              <a:t>○</a:t>
            </a:r>
            <a:endParaRPr kumimoji="1" lang="ja-JP" altLang="en-US" sz="2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8ECDD0-6CCA-BC08-BA6A-421F41F13587}"/>
              </a:ext>
            </a:extLst>
          </p:cNvPr>
          <p:cNvSpPr txBox="1"/>
          <p:nvPr/>
        </p:nvSpPr>
        <p:spPr>
          <a:xfrm>
            <a:off x="3475412" y="4924890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34171286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053C74-C15E-2B62-ED40-B88C5A14B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7A951A3-C42E-A791-7556-614953B18D85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E3EED7AF-8CCB-E1B0-CD45-6F4E300FE11B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9483C3-B6B9-9164-857F-7C9F49F4D39A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店舗名：㉓ </a:t>
            </a:r>
            <a:r>
              <a:rPr lang="ja-JP" altLang="en-US" sz="2000" b="0" i="0" dirty="0">
                <a:solidFill>
                  <a:srgbClr val="434343"/>
                </a:solidFill>
                <a:effectLst/>
                <a:latin typeface="docs-Roboto"/>
              </a:rPr>
              <a:t>パピぽて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BB89BB1-F4F2-5305-BC7A-5A5F21C9DE34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7D7CA3E-2F0B-17D3-1D9B-CA87ED5513A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BAADF0F-02A5-59FC-F556-0884B813E4EA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300C9580-1E99-027D-5591-4F4E235A46C2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EF4EDCB-0F2B-B60E-A660-84223FFD7F2E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476C157D-2AB3-69EC-2CB3-11109D935098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BD6189E4-7828-CA7A-FA11-BB30ED9B5777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144622A-B8DD-CA50-1B50-A4A63B6DAE63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6DBC04F4-BC99-A313-6652-945B81EC8677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4CBABE78-3FD4-C259-186D-1CABC5563263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3BAE9521-4E09-B8EC-37AD-6FA563A9D7CC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B30F2FE1-67A5-92C6-5BE7-7F796C6CE9E9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AAEA9920-7B43-7132-764E-86BF452E657A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771341A4-68F5-5A84-6582-C9D692995D4F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7D8EC71B-0BCD-73D9-D3D4-66A5454BFD6A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9F76CE9-6DBE-2216-4A42-21CEFF10A9E2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7AC52D05-A441-AEE2-24B1-4486D99430A6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29BE93B-A62E-E3FA-DF94-CBA58AFBB886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0EDBD5BB-0C94-AE66-4758-5763EAEB520F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7D6A12BC-EECB-C429-44CA-A50CC33F609C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224BA950-C184-98A5-A08A-CA3C5F46C258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A9AE9E5F-FCC7-2554-5F44-6EDDA863FE67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C0F3F58A-38EB-9830-A90B-59C7AD7C6176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3F60BFC7-F1D6-9645-E709-D63C42887D7A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1E7ED03E-EC36-B536-E5B8-AA57BAAB35D4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87198F40-1425-C187-BC17-25FF374E9B4D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A902349B-CADC-5E40-5D4B-2E75A129B1D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CA820354-A875-F207-DDA5-D916422F7B0C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CD0F8D32-8DB6-1CF3-418B-6D1C72BC145E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9F67B85-4F46-A580-D1B9-6384602E03CA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790BF62-9C8B-4D18-C0C2-85B6F8B1111C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56D63DD-ED17-455D-3BD6-1C2CD9E33921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ポテトフライ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EC20FC6-B289-4F87-61B3-AB8B5A0A3D48}"/>
              </a:ext>
            </a:extLst>
          </p:cNvPr>
          <p:cNvSpPr txBox="1"/>
          <p:nvPr/>
        </p:nvSpPr>
        <p:spPr>
          <a:xfrm>
            <a:off x="3854191" y="709436"/>
            <a:ext cx="1938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Crispy Potato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ECF96D-C527-C3D8-C075-2F17134D526B}"/>
              </a:ext>
            </a:extLst>
          </p:cNvPr>
          <p:cNvSpPr txBox="1"/>
          <p:nvPr/>
        </p:nvSpPr>
        <p:spPr>
          <a:xfrm>
            <a:off x="3470412" y="3016146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FEADDC-6EBC-3A5C-6CD1-CAC718150A5F}"/>
              </a:ext>
            </a:extLst>
          </p:cNvPr>
          <p:cNvSpPr txBox="1"/>
          <p:nvPr/>
        </p:nvSpPr>
        <p:spPr>
          <a:xfrm>
            <a:off x="3457922" y="4892412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CF4F15-A42F-D054-C5EF-B5E36D4471C2}"/>
              </a:ext>
            </a:extLst>
          </p:cNvPr>
          <p:cNvSpPr txBox="1"/>
          <p:nvPr/>
        </p:nvSpPr>
        <p:spPr>
          <a:xfrm>
            <a:off x="4689605" y="4894910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E8A6E0-8C57-024B-B2D2-B49ACB7D6574}"/>
              </a:ext>
            </a:extLst>
          </p:cNvPr>
          <p:cNvSpPr txBox="1"/>
          <p:nvPr/>
        </p:nvSpPr>
        <p:spPr>
          <a:xfrm>
            <a:off x="5876328" y="4867425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7A2E2E-B303-1C2F-A713-1B0C6B38F69E}"/>
              </a:ext>
            </a:extLst>
          </p:cNvPr>
          <p:cNvSpPr txBox="1"/>
          <p:nvPr/>
        </p:nvSpPr>
        <p:spPr>
          <a:xfrm>
            <a:off x="2236229" y="3056121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20713298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9A325-5AA2-7C23-9FB0-CF7539E9BE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36F738A-3421-1777-43E9-7500C6E88A44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3C29E333-F3D0-14B0-3CF7-420A9F6854C1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5B25EC6-BBF9-C446-08DB-05202ECDD122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店舗名：㉔ 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肉巻きおに</a:t>
            </a:r>
            <a:r>
              <a:rPr lang="en" altLang="ja-JP" sz="2000" b="0" i="0" dirty="0">
                <a:solidFill>
                  <a:srgbClr val="1F1F1F"/>
                </a:solidFill>
                <a:effectLst/>
                <a:latin typeface="Google Sans"/>
              </a:rPr>
              <a:t>GI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り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3A874B1-7BA3-9A45-2923-64E2DE036111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04900CAB-800A-A2CF-B448-F20DC036EED6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06573B2-62E3-0DD9-86CF-1059F76552C7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0B6E2D3C-08BE-89D1-3CCC-43BBA3E26DBD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375C7F26-1E09-A82B-12BB-7BBB091637AD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C2995104-89B1-FC51-5B81-E850B4D237A5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F085907-43B4-0084-40EF-AEC6ABF1D131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01B3637-328B-EC53-F0A7-D5133ED90EED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9B286D30-BCD8-201F-B3D2-FA420A850B87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3F356AA-4602-796A-C516-BEB0A064DFF8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5ED4E020-A2AE-F624-F37A-E9E50AAA0635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CBC1BC17-D12C-721B-D5BD-2295357523C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53B26622-8DA9-7D2E-4B03-255D9616B4D9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43C55202-7BCC-2F15-C833-91994472E158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223346A-C371-B33B-1942-671D413E9442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DCBE2449-B75B-1FA2-97A3-3400AF7AC6F4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C4A8A399-41A6-FE4A-67F5-28C7DBC0EB0B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B2E7521D-7F9F-9247-FF92-991323C969D2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83C191E3-8F14-CE45-3DEA-0C4E7E86E165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7596AE3E-6451-758A-91EC-C4130D65B13D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6F487D29-5127-BD4F-9C93-A7211D9B16FC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D5E021AA-F6DA-5FEF-52FF-563AC6F89A28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CF7A8F9E-0B29-8D07-0528-E2C391CEC19E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4030E526-58B9-A8DD-9B55-96E5B3447651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A0099B31-5B9F-167F-8B5A-DA3D95C72153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6DCCEB1-F11C-3DE7-CA46-229340E4375A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296B9DD7-0B46-949F-9457-91097DDC357C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FB6CE474-1F12-24F3-CE7B-23C300444F1F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42169EEC-3558-B622-E5D7-272A449A82B9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FCD948D0-F081-4AFD-8931-E1F11762D207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9706EDE9-74D0-B21E-1834-8B327065D446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24AC705-8F1F-CAB5-93AD-CBFCBDF55A41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/>
              <a:t>品目：</a:t>
            </a:r>
            <a:r>
              <a:rPr lang="ja-JP" altLang="en-US" sz="2000" b="0" i="0">
                <a:solidFill>
                  <a:srgbClr val="1F1F1F"/>
                </a:solidFill>
                <a:effectLst/>
                <a:latin typeface="Google Sans"/>
              </a:rPr>
              <a:t>ポークライスロール</a:t>
            </a:r>
            <a:endParaRPr lang="ja-JP" altLang="en-US" sz="20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2FDD140-8A2F-F656-4548-45CDFF3BFFB9}"/>
              </a:ext>
            </a:extLst>
          </p:cNvPr>
          <p:cNvSpPr txBox="1"/>
          <p:nvPr/>
        </p:nvSpPr>
        <p:spPr>
          <a:xfrm>
            <a:off x="4049062" y="694446"/>
            <a:ext cx="1811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Pork Rice Roll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D9009D-6CD9-A3D8-1BEE-9E409409826A}"/>
              </a:ext>
            </a:extLst>
          </p:cNvPr>
          <p:cNvSpPr txBox="1"/>
          <p:nvPr/>
        </p:nvSpPr>
        <p:spPr>
          <a:xfrm>
            <a:off x="4684609" y="4904903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24252807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7539F7-AB23-4BD9-3F39-79EF7F9AE0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F5E041C-D8EF-F399-EC17-CB8FB9ADD5B8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6203E678-156E-5E8D-6E6B-36C361AE1715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33EA123-600B-3770-4E8E-230C7F89DD63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店舗名：㉕ 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から揚げ今から揚げます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1FE9E1D-5906-E65A-1279-4C200FBA5CF2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4421D8C9-0418-B2D4-1A52-F9398ADCD190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9BCE85E7-FAB3-8DA8-CA84-B23B2598FDAD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EF59275D-90F2-08BC-DE2C-DF970D1E7AB3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636BA59F-7941-5A30-0F08-253B71F02B53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1CEFD649-041F-A591-553C-04396A625D11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4200392C-D9C2-B614-AB26-599588537AC1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BD0527EA-4E08-3435-D461-B2123C895F9D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52434B62-04C2-7612-2D2C-7E2670B8ED4D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F110EF02-72E2-EB7D-3A79-3F1A880588B5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7D26D273-8926-65DB-2682-6FF9C9034A6A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4BA446FE-BC3A-1D93-1EEB-7B2899B0AD69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7B0465D2-F5D1-F8B3-D86B-985F3533FD12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15126EB-CEFE-90D1-8744-869B6B0B0E4E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E643FD7F-DA3F-B991-264A-3ECD7571F9A7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E2A1DDD7-B3D2-89DC-712E-54C57967621C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CB45BD60-A6E3-783E-6608-F3891F427B80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B9D4626C-D424-477A-40B4-6895A212C613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41810943-8962-3F76-849F-A9212F679DC2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78175D0C-C9C1-6E54-3B44-B0E2BEE94E93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C7148B97-BD82-3EDB-B6F3-F0CE573B1C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8F348B74-7745-9ABE-1E11-94E3477FE93A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6C50ECA7-0A50-33B6-F313-F0B98C97CABF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981DBF0B-02B3-1BE3-A9F1-6E43A4B9ABF9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11564260-BFEF-B1EE-329E-297B5A5264E6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A7993AB7-3B99-77CE-192C-A9B0E99C8F7E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8C9AD43F-9F86-04C8-6894-73C81B598BF9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3A69D991-2F69-4E0E-4C99-94FCBFFAEF22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E890AA37-1FEF-8ACF-C66A-5D160A6D315A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AA1822F-7739-81A5-36A7-CF9449750FAA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DB7B38DE-7AC9-1FE8-2553-2EE7ED7742B6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DEADB17-70DE-DFD0-A7BA-D545C724D91A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     から揚げ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6D75437-F3A7-5963-E013-416EDE0608B9}"/>
              </a:ext>
            </a:extLst>
          </p:cNvPr>
          <p:cNvSpPr txBox="1"/>
          <p:nvPr/>
        </p:nvSpPr>
        <p:spPr>
          <a:xfrm>
            <a:off x="3854191" y="709436"/>
            <a:ext cx="1730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Fried Chicken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7E95D5-D51D-B306-4E45-CD637084A404}"/>
              </a:ext>
            </a:extLst>
          </p:cNvPr>
          <p:cNvSpPr txBox="1"/>
          <p:nvPr/>
        </p:nvSpPr>
        <p:spPr>
          <a:xfrm>
            <a:off x="3470412" y="3016146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F6457A9-24E1-A46E-B8AE-624D36BEEE1B}"/>
              </a:ext>
            </a:extLst>
          </p:cNvPr>
          <p:cNvSpPr txBox="1"/>
          <p:nvPr/>
        </p:nvSpPr>
        <p:spPr>
          <a:xfrm>
            <a:off x="4732081" y="4907402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C48BA53-D47A-FF6F-C06E-69CE66B4DF8F}"/>
              </a:ext>
            </a:extLst>
          </p:cNvPr>
          <p:cNvSpPr txBox="1"/>
          <p:nvPr/>
        </p:nvSpPr>
        <p:spPr>
          <a:xfrm>
            <a:off x="3490402" y="4894910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AEF1A49-658A-9310-5C92-1930AB131D76}"/>
              </a:ext>
            </a:extLst>
          </p:cNvPr>
          <p:cNvSpPr txBox="1"/>
          <p:nvPr/>
        </p:nvSpPr>
        <p:spPr>
          <a:xfrm>
            <a:off x="2188757" y="3023644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058423D-3217-6FB3-1360-AC03EB3E3903}"/>
              </a:ext>
            </a:extLst>
          </p:cNvPr>
          <p:cNvSpPr txBox="1"/>
          <p:nvPr/>
        </p:nvSpPr>
        <p:spPr>
          <a:xfrm>
            <a:off x="1037012" y="3026142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5FAFDF7-4FC4-EB87-D14A-80D2B441869D}"/>
              </a:ext>
            </a:extLst>
          </p:cNvPr>
          <p:cNvSpPr txBox="1"/>
          <p:nvPr/>
        </p:nvSpPr>
        <p:spPr>
          <a:xfrm>
            <a:off x="5858839" y="4924892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1140559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C19824-2486-026D-EA22-7CFF3687DF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C75365A-80E1-A90B-CD49-25BB01622F8C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78744E64-7D84-1FD1-2F0C-B2A2694C2F16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1D0C07E-9E07-32FE-349F-DE1E4C15CBA1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店舗名：㉖ </a:t>
            </a:r>
            <a:r>
              <a:rPr lang="en" altLang="ja-JP" sz="2000" b="0" i="0" dirty="0">
                <a:solidFill>
                  <a:srgbClr val="1F1F1F"/>
                </a:solidFill>
                <a:effectLst/>
                <a:latin typeface="Google Sans"/>
              </a:rPr>
              <a:t>GREENS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本気のポップコーン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F5C4F0-2CDF-52D6-BB14-157D6ACFDAB7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21EEB7D-FE0D-E0D1-0ADD-E20473B43F5D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DC65CAA-F9DB-DA8F-3CC2-E7130E2E9004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64A07CF-19EC-46FB-4A0E-016811F398BF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0343747-78E3-A782-EE5A-4946F703FCFF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FA4EDB4F-AB86-CBFA-B6D6-0B4430C8CC2F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3091B922-927B-3A77-8C04-79FD8A2CD970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A780C587-B4C3-B3DD-EE2B-3C1E83A6C17F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42A053F-57E5-54F0-48A1-C932F49B8AB0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865D8DF2-1DA1-23C2-1AD9-B08E5A7EEDD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417E216E-55CE-80A9-5B44-9245EB20ABBA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00FC5D37-2C46-325A-0144-2C21A07A1B18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498339AC-2835-D904-53AA-8AD6B9DD31DD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6EF6FDEF-6D5D-8567-12CD-269FD7CCA11B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16EAC1F1-5696-6A31-4615-49B79501296D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9E75E1C2-91C6-0A59-82FE-4ADEF37BD67A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B5C6DD74-D21F-F293-957E-3376A6D9510C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9CD7CF9E-A71D-06CA-247E-694B57F8A59B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D2DB7ABE-298E-3D24-3106-946929B6749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D39B1AC1-04F4-9357-40E2-569E7673C7C0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F72E7EE5-099C-3D17-22BB-DF76C5E1463D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8D1D277-3080-C94A-2F44-848461B3222F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1CA287C-0504-12B5-86FF-528CBC2E9CE5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7E051C8-1715-4C35-8DDE-3D722FA25311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9C55A22D-3D8C-06C8-557C-FACD9A2B2D2C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CCB71C1F-033D-F0F9-0F3E-CEC76755F3D7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C796D966-AF7F-ED3D-232A-40CC706A1D93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FB074EB1-1614-8E8F-B9C7-E2D7461E3296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2974FF4-1C49-DC4D-0DC5-9F23EB55DB96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0F88F7B2-269E-CBB0-B3E2-99DA63FDD46E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F72B032D-3DF4-D7DD-6074-424325056429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C77AA8F-B68C-3706-845E-E6DDF774FA47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ポップコーン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B8DA1B0-4AB6-4DF9-9EDD-F3450BA27272}"/>
              </a:ext>
            </a:extLst>
          </p:cNvPr>
          <p:cNvSpPr txBox="1"/>
          <p:nvPr/>
        </p:nvSpPr>
        <p:spPr>
          <a:xfrm>
            <a:off x="3854192" y="709436"/>
            <a:ext cx="154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Popcorn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42EB9E-C9AD-A1C1-5A19-9326E3BF7028}"/>
              </a:ext>
            </a:extLst>
          </p:cNvPr>
          <p:cNvSpPr txBox="1"/>
          <p:nvPr/>
        </p:nvSpPr>
        <p:spPr>
          <a:xfrm>
            <a:off x="2226231" y="3016146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9281593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B35762-C988-2739-6FAA-58669523C5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48EB19-AB7B-C20C-37A0-FBA5992010C7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7AE7B411-875C-D770-707C-54BC560BBBE2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8EA0BC3-7137-850F-6C68-BD6D8DD0BCA0}"/>
              </a:ext>
            </a:extLst>
          </p:cNvPr>
          <p:cNvSpPr txBox="1"/>
          <p:nvPr/>
        </p:nvSpPr>
        <p:spPr>
          <a:xfrm>
            <a:off x="529390" y="163797"/>
            <a:ext cx="638128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店舗名：㉗ 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すーたのにゅーぷハウス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F930EFE-3F90-E037-392B-F158C549C591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7B4DC6FD-FB6F-8A81-9BEB-ABBD1A68D8EA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3BD991D8-D81C-1BFF-0CA0-FB44BA2A0995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B598E3AF-3921-F4C1-934A-3100FB958FC3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1AB3643-12B2-16FB-063D-E2A2BE359E6C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FB50873E-1A85-FBF7-5B74-0282EAE9151C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4A5FC7B-EFCB-02F3-FFEF-4DB21EFD6FB8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71BA19D4-BB78-E228-FB82-496C83E12449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DBC1CBC-7A6F-B03E-1F34-3F6E52598F17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3D181DEB-7BA0-893E-1A40-041FB953ADAA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24F947DE-87E9-91DE-2F15-665C414934DF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EC34DDD-2E03-4BE2-8107-144A2A9E3AE3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BDDDB7A4-3074-EFC6-4C13-3C35262445BF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62A41F79-6C07-349A-D330-C31DEFDE1501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C5992F5-6A51-3632-60F5-49F64767998B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E7EC2D9B-DD71-2928-81B7-B56F235FBBCC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3A0161F0-A552-19DB-F8B8-DAABA0A345DB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FA32DF57-9EF1-38A6-611E-1887B308D7D3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8C9DA014-6ABB-A6DC-25D0-F3DA14220B34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FD6BDB2D-696C-0767-72B8-60B8E43181F1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70F46A2B-F11B-EB21-30CC-5D857071EE7E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9A33B72A-C47A-E583-59AC-5A7CE4D0E577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A6F9C6CB-FFC1-0C9A-21A9-D16485039848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7FA4E724-18CF-EED1-CC9B-919C910221E3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4E5B277A-A616-B715-5000-C11AA0C1099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CB8A05A1-C022-169A-FF5E-DE10B887BFD2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F6069C32-DE69-FFCD-48D3-914A357B41A2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A8832D4C-4F27-F39C-0488-53785E11F1C4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E5D0BAC-1868-711F-4CB3-EC26D7E766C3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B7C169F-3C0F-D8A0-B008-E60EA4F59343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950FB953-38AB-C392-EA77-6DACC87651F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C7A510D-B66F-3088-9EBF-CE07C1C4C8F5}"/>
              </a:ext>
            </a:extLst>
          </p:cNvPr>
          <p:cNvSpPr txBox="1"/>
          <p:nvPr/>
        </p:nvSpPr>
        <p:spPr>
          <a:xfrm>
            <a:off x="529390" y="672294"/>
            <a:ext cx="638128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/>
              <a:t>品目：</a:t>
            </a:r>
            <a:r>
              <a:rPr lang="ja-JP" altLang="en-US" sz="2000" b="0" i="0">
                <a:solidFill>
                  <a:srgbClr val="1F1F1F"/>
                </a:solidFill>
                <a:effectLst/>
                <a:latin typeface="Google Sans"/>
              </a:rPr>
              <a:t>豚汁、ココア、コンポタ</a:t>
            </a:r>
            <a:endParaRPr lang="ja-JP" altLang="en-US" sz="20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88804BA-1DF0-D3A6-4987-E90A7F32F598}"/>
              </a:ext>
            </a:extLst>
          </p:cNvPr>
          <p:cNvSpPr txBox="1"/>
          <p:nvPr/>
        </p:nvSpPr>
        <p:spPr>
          <a:xfrm>
            <a:off x="4133325" y="699811"/>
            <a:ext cx="2941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</a:t>
            </a:r>
            <a:r>
              <a:rPr lang="en" altLang="ja-JP" dirty="0"/>
              <a:t>Pork soup, Cocoa, </a:t>
            </a:r>
            <a:r>
              <a:rPr lang="en" altLang="ja-JP" dirty="0" err="1"/>
              <a:t>Compota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9DD783-ED3A-97AB-5709-09B39E5CA1E9}"/>
              </a:ext>
            </a:extLst>
          </p:cNvPr>
          <p:cNvSpPr txBox="1"/>
          <p:nvPr/>
        </p:nvSpPr>
        <p:spPr>
          <a:xfrm>
            <a:off x="2228729" y="3018645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4BFBB16-BDD8-5A8B-91FB-7722CCD2BB2F}"/>
              </a:ext>
            </a:extLst>
          </p:cNvPr>
          <p:cNvSpPr txBox="1"/>
          <p:nvPr/>
        </p:nvSpPr>
        <p:spPr>
          <a:xfrm>
            <a:off x="3439911" y="3026670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2ED4D30-56E5-9D6C-5D4D-7A52C6F9C1E8}"/>
              </a:ext>
            </a:extLst>
          </p:cNvPr>
          <p:cNvSpPr txBox="1"/>
          <p:nvPr/>
        </p:nvSpPr>
        <p:spPr>
          <a:xfrm>
            <a:off x="1012734" y="3025060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CBB39D7-D308-1D99-DFB2-C194FD9381BE}"/>
              </a:ext>
            </a:extLst>
          </p:cNvPr>
          <p:cNvSpPr txBox="1"/>
          <p:nvPr/>
        </p:nvSpPr>
        <p:spPr>
          <a:xfrm>
            <a:off x="4678358" y="4881134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19739112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332397-783C-BADE-B35A-9C0F6D6AA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9BB378E-E075-CAAA-3094-2CD566323330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B5492899-E6DB-704D-FD6C-D5C9A23F4DD1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CDA308-4CD0-9A53-C880-D75763063A4D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店舗名：㉘ 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チュロスの里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F98690C-BE97-B976-8274-C7C49B917EC7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A048E842-0922-97D3-D8CE-231397F52924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4825AD59-BAC3-D10E-38E3-2EFC6E635D97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A7A3025E-CE71-A3B1-2E34-6705578C574E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08882404-D218-71FA-B429-148F402846D3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7D9647B4-DDF2-580E-81DC-882A68858F0D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29FE2C57-4209-B7C0-677F-627EC1F7FF0A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A7D559B9-58BB-1A33-6DDB-7D15E92D03E5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92FB1C3B-79F0-0F70-527E-994482981596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8446C2C2-FA9C-FD8A-91BD-58B82DE65A1B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45160AB1-FF46-A309-6F39-D761E1A9F3E8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D4F28731-AD9D-E9B4-EE3F-2E31CE843790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52E98931-2651-4D0C-4B9F-D6D4A1221F3D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27266F32-C811-483F-995F-D6BF5031F6D1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F789C36B-0A76-2F4E-BD78-39A88E024921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8DB628DB-551E-006F-F95B-47E4E66BEA79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DD5848C9-8203-B307-C4B6-C18864FDA75C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CE49C71E-E427-E0E0-68FE-F2B88B93ABCB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E1C12CDA-DAF0-FFFE-02A2-4A143F2B793D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32B5E315-A0DE-BDBB-09F9-005A4503CF73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8D32F401-75F5-BDF9-F26D-EFB038E2DD6A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274A3D92-6D35-1202-9E05-AFC148014BD3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4A80D586-5148-3CEC-CB6E-95B31B2C91CF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7D6F2093-B77D-0A31-B6E4-6D1EA26280AF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C7B47486-DB8C-8F72-AA83-DC1D36CEB6FC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537BADDE-CD74-3FC1-C000-3666C22D1771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4BDA5C9B-D776-D900-DBB8-491C819D7C6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A68F35D4-DF40-9FD4-9844-200DA50D5C39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B6A4FFD6-98FB-5439-CBB6-482D71874031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403D62D7-7E86-65D3-5E8B-7ED8F47B7C41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2BBE17F5-E9EC-7E6E-DEFB-491777FFCC29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3D6BCD7-69A5-4C34-A115-DF6FBDC09275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    チュロス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8E3CD15-8EE2-71C1-9DDB-FDBBB27A1D53}"/>
              </a:ext>
            </a:extLst>
          </p:cNvPr>
          <p:cNvSpPr txBox="1"/>
          <p:nvPr/>
        </p:nvSpPr>
        <p:spPr>
          <a:xfrm>
            <a:off x="3854192" y="709436"/>
            <a:ext cx="154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Churros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949411-68A2-15D9-E545-115AD3685267}"/>
              </a:ext>
            </a:extLst>
          </p:cNvPr>
          <p:cNvSpPr txBox="1"/>
          <p:nvPr/>
        </p:nvSpPr>
        <p:spPr>
          <a:xfrm>
            <a:off x="3470412" y="3016146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A1D1E35-A538-7857-C036-627F4B28CE0E}"/>
              </a:ext>
            </a:extLst>
          </p:cNvPr>
          <p:cNvSpPr txBox="1"/>
          <p:nvPr/>
        </p:nvSpPr>
        <p:spPr>
          <a:xfrm>
            <a:off x="2228729" y="3018645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5795238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C3D0FF-E715-0626-52E6-36B69E04E1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DE1F219-AD90-ADE8-468E-DF3025186901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2DECF9E8-BEA8-4E0B-DD63-D9F280520551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983702-4553-A8B0-2227-12430AD33E10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店舗名：㉙ 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焼き鳥番長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33260C7-41B8-4A99-6F15-67A508E5F12F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5C3E7D55-6EDD-4EA2-0909-574DFF5C1760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BEF082B-591C-2453-62CA-B836296A622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D7C96FF7-93A7-9D9E-8A76-EA21AC56559B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C04182E1-DBCA-EDB7-D412-BB4684B9C148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66A88D1E-78A3-EA18-97E5-6331F3C0C1C5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309948FB-B0CC-7CF2-E6A8-A35A90A58F17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D3386528-0CEC-67F2-B2CC-95B69BA13D56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AF037B3E-06EC-D071-B093-9C40490AC1D7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6F28E3B1-E331-E187-642C-7D42419A337E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6126B2E8-DBCC-1884-092F-810209EAE75C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51938E24-9087-9671-9768-35F98EE7DB6B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4302155B-39D2-7A40-5691-4B5F12F95B0E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A0E74C43-E5C8-581D-AA9A-F90F83083E07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1043E2CC-BF03-D814-7341-8939FD732D17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2AEFA7B2-D3B2-84DB-FB5A-7373CAB15556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B7808298-1E7C-8910-FB38-A2C5ADAFD7EC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CF695911-B5CD-0838-AB4A-E492FAA2BDF3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B9987911-F403-1067-F6E9-A320F65C0DC1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47573377-1009-DD43-587B-25D09D10E0F5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4E84125-1700-BA83-2CE3-E4C54FEBA886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B295AF33-BF4C-15E5-747C-F0FE237B8FBB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94D822C7-5C95-6EE6-C5D7-7D165D300E6B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D5797D21-8231-5EA3-A81F-02C61D15397F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C8E3B6EE-4430-2718-72E3-BD2BA9EFB3E7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FD37CE7D-1082-0F94-2B9D-B157BAC70FEE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7FAF7AB-948D-8AB1-C9ED-3642BEA1DF0C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B2D749BE-DFF9-D952-B71A-2C854AB8FDD2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65FA0FF-7BE7-631B-4A12-F84E6AE513C5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FCA377F3-DD10-F2E3-839D-C36FB14F0ABA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0CBAA2B0-9EA6-287E-415F-A87AD46C0978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92A774D-6316-7F18-9598-E5B758D23F17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      焼き鳥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9D354A-20CB-4605-7757-14C46A6719EB}"/>
              </a:ext>
            </a:extLst>
          </p:cNvPr>
          <p:cNvSpPr txBox="1"/>
          <p:nvPr/>
        </p:nvSpPr>
        <p:spPr>
          <a:xfrm>
            <a:off x="3854192" y="709436"/>
            <a:ext cx="154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Yakitori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9C40D2-39F5-0B7D-3D12-18A4FBBF5B73}"/>
              </a:ext>
            </a:extLst>
          </p:cNvPr>
          <p:cNvSpPr txBox="1"/>
          <p:nvPr/>
        </p:nvSpPr>
        <p:spPr>
          <a:xfrm>
            <a:off x="3470412" y="3016146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675EE52-3A2A-1B12-27CE-2368FF8AEC39}"/>
              </a:ext>
            </a:extLst>
          </p:cNvPr>
          <p:cNvSpPr txBox="1"/>
          <p:nvPr/>
        </p:nvSpPr>
        <p:spPr>
          <a:xfrm>
            <a:off x="5901309" y="4907403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2581266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9911" y="1875959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649911" y="163797"/>
            <a:ext cx="618560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店舗名：③ 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学祭限定！旨さたっぷり、手作りうどん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ja-JP" altLang="en-US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豚肉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(Pork)</a:t>
            </a:r>
            <a:endParaRPr kumimoji="1" lang="ja-JP" altLang="en-US" sz="1200" b="1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649911" y="672294"/>
            <a:ext cx="618560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           うどん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854191" y="709436"/>
            <a:ext cx="2819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</a:t>
            </a:r>
            <a:r>
              <a:rPr kumimoji="1" lang="en-US" altLang="ja-JP" dirty="0" err="1"/>
              <a:t>Udon</a:t>
            </a:r>
            <a:r>
              <a:rPr kumimoji="1" lang="en-US" altLang="ja-JP" dirty="0"/>
              <a:t> Noodle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5E9796-78D5-BA0F-4E78-0F9C5159E18F}"/>
              </a:ext>
            </a:extLst>
          </p:cNvPr>
          <p:cNvSpPr txBox="1"/>
          <p:nvPr/>
        </p:nvSpPr>
        <p:spPr>
          <a:xfrm>
            <a:off x="3459377" y="3016146"/>
            <a:ext cx="60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1478328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272B02-96AB-9C5F-7BC0-8108849CF6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E859988-2ADF-4418-5318-FD4040FFB139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30359911-11C0-3DC0-CD99-25D3B125777B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E86B48-A0F5-7834-8B59-F6D7D3298978}"/>
              </a:ext>
            </a:extLst>
          </p:cNvPr>
          <p:cNvSpPr txBox="1"/>
          <p:nvPr/>
        </p:nvSpPr>
        <p:spPr>
          <a:xfrm>
            <a:off x="909233" y="163797"/>
            <a:ext cx="55974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店舗名：㉚ </a:t>
            </a:r>
            <a:r>
              <a:rPr lang="en" altLang="ja-JP" sz="2000" b="0" i="0" dirty="0">
                <a:solidFill>
                  <a:srgbClr val="1F1F1F"/>
                </a:solidFill>
                <a:effectLst/>
                <a:latin typeface="Google Sans"/>
              </a:rPr>
              <a:t>BBP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オッパのソトク食堂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3943EB-27E3-EDE9-C332-91BA2BF8022B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DA77E288-2316-7E8D-C6A2-EB240D1137C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C3C282ED-9975-444F-0548-D1CD24835D47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D6431330-C7A3-19B2-BFC9-AE2DEB8DAEC0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B2CC230D-83A3-A394-83C4-4DFA04F55259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EACDC5A8-D906-3F2C-990B-401A242D1935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7172D8B0-9704-B38F-D72F-5F7A87604DCC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CAFBB759-AF42-FBD4-B75F-E22224E7EE26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くるみ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(Peanut)</a:t>
            </a:r>
            <a:endParaRPr kumimoji="1" lang="ja-JP" altLang="en-US" sz="1200" b="1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F94386DE-09F2-F1E4-5080-43B8FA4C0C1C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D4A7C7C0-FC8C-F2B6-641D-4E9D4F6AF8DD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2A3057BD-0222-CABE-4E1F-48394D249B49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BCB7FE04-8324-4B94-8316-82C6D64EC07A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35C12236-469F-49D6-3083-20CE2239EC3B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F2FAAECC-D97F-754F-DE2C-94CB72E722F7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1E21D035-CE99-CDD7-7468-7C13649CA23B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DED02BC8-0DB8-DFE3-1E20-A6EACF17709F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186941EE-7B44-65C5-BFD2-D037753A29A0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8EEDB310-A620-2A4E-077B-2DA990DC226E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8E8BABDB-03A4-4BB6-1CC6-1FF25C3633D7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2D24C7B2-3F86-AE7A-03F0-DC2C28876117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166CC023-DAED-DD32-F0D8-6D684CAA26B0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399F4FB3-77BE-9989-D276-E3870BF198FE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BE14DBC5-FD82-CD69-2F6A-67FC3E142C43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138B6C0A-E149-103D-259B-00A6D4E541B5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FE4B4D19-4E09-9709-93AB-A24A10E999DF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74FA899-6E84-D5D7-8998-CA38E05814B4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BDEF6944-FA2F-99EB-98C9-F3787ABB6AEB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AEA9F757-CE5C-8C58-801C-A49158C468C9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E4B1E99-8599-0BEB-A9B2-27490F30D637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34A66D3-8B37-A393-29D7-74771D5F87FD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6044DF73-2D8C-E7A6-CB2E-6C5E8CF51DDB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E5EACDF-1483-9913-862E-8D57A1E1041C}"/>
              </a:ext>
            </a:extLst>
          </p:cNvPr>
          <p:cNvSpPr txBox="1"/>
          <p:nvPr/>
        </p:nvSpPr>
        <p:spPr>
          <a:xfrm>
            <a:off x="909234" y="672294"/>
            <a:ext cx="55974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ソトクソトク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1B17E2A-25B5-6CAB-A32C-64DB5971E974}"/>
              </a:ext>
            </a:extLst>
          </p:cNvPr>
          <p:cNvSpPr txBox="1"/>
          <p:nvPr/>
        </p:nvSpPr>
        <p:spPr>
          <a:xfrm>
            <a:off x="3854192" y="709436"/>
            <a:ext cx="154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</a:t>
            </a:r>
            <a:r>
              <a:rPr kumimoji="1" lang="en-US" altLang="ja-JP" dirty="0" err="1"/>
              <a:t>Sotok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Sotok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3012D7-CF0F-9A68-AC64-62D2A411645D}"/>
              </a:ext>
            </a:extLst>
          </p:cNvPr>
          <p:cNvSpPr txBox="1"/>
          <p:nvPr/>
        </p:nvSpPr>
        <p:spPr>
          <a:xfrm>
            <a:off x="3470412" y="3016146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C3BC82-FF5E-910D-3572-6B7E05FB0442}"/>
              </a:ext>
            </a:extLst>
          </p:cNvPr>
          <p:cNvSpPr txBox="1"/>
          <p:nvPr/>
        </p:nvSpPr>
        <p:spPr>
          <a:xfrm>
            <a:off x="3490402" y="4879921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53C4A57-DFD0-3197-5632-FEE0F969DE55}"/>
              </a:ext>
            </a:extLst>
          </p:cNvPr>
          <p:cNvSpPr txBox="1"/>
          <p:nvPr/>
        </p:nvSpPr>
        <p:spPr>
          <a:xfrm>
            <a:off x="4692107" y="4882419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6387CC6-9959-7332-09F4-2C19BBFBB4E6}"/>
              </a:ext>
            </a:extLst>
          </p:cNvPr>
          <p:cNvSpPr txBox="1"/>
          <p:nvPr/>
        </p:nvSpPr>
        <p:spPr>
          <a:xfrm>
            <a:off x="5863838" y="4884920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9F7EADB-5761-5907-9B4A-FE3DAABDC446}"/>
              </a:ext>
            </a:extLst>
          </p:cNvPr>
          <p:cNvSpPr txBox="1"/>
          <p:nvPr/>
        </p:nvSpPr>
        <p:spPr>
          <a:xfrm>
            <a:off x="989293" y="4893047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3834264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1173" y="3576573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9911" y="1875959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1458882" y="163797"/>
            <a:ext cx="452387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店舗名：④ 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立命館珈琲研究会</a:t>
            </a:r>
            <a:r>
              <a:rPr lang="en" altLang="ja-JP" sz="2000" b="0" i="0" dirty="0">
                <a:solidFill>
                  <a:srgbClr val="1F1F1F"/>
                </a:solidFill>
                <a:effectLst/>
                <a:latin typeface="Google Sans"/>
              </a:rPr>
              <a:t>RCS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ja-JP" altLang="en-US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豚肉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(Pork)</a:t>
            </a:r>
            <a:endParaRPr kumimoji="1" lang="ja-JP" altLang="en-US" sz="1200" b="1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1458882" y="672294"/>
            <a:ext cx="452387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/>
              <a:t>品目：ドリップコーヒー</a:t>
            </a:r>
            <a:endParaRPr lang="ja-JP" altLang="en-US" sz="20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4333872" y="709436"/>
            <a:ext cx="154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Drip Coffee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91026BF-806B-95E3-C0AE-E99DB8862E1E}"/>
              </a:ext>
            </a:extLst>
          </p:cNvPr>
          <p:cNvSpPr txBox="1"/>
          <p:nvPr/>
        </p:nvSpPr>
        <p:spPr>
          <a:xfrm>
            <a:off x="2229915" y="3014895"/>
            <a:ext cx="758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2030016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9911" y="1875959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1332412" y="163797"/>
            <a:ext cx="465034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店舗名：⑤ </a:t>
            </a:r>
            <a:r>
              <a:rPr lang="en" altLang="ja-JP" sz="2000" b="0" i="0" dirty="0">
                <a:solidFill>
                  <a:srgbClr val="1F1F1F"/>
                </a:solidFill>
                <a:effectLst/>
                <a:latin typeface="Google Sans"/>
              </a:rPr>
              <a:t>REM</a:t>
            </a:r>
            <a:r>
              <a:rPr lang="ja-JP" altLang="en-US" sz="2000" b="0" i="0" dirty="0">
                <a:solidFill>
                  <a:srgbClr val="1F1F1F"/>
                </a:solidFill>
                <a:effectLst/>
                <a:latin typeface="Google Sans"/>
              </a:rPr>
              <a:t>のもちもち団子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ja-JP" altLang="en-US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豚肉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(Pork)</a:t>
            </a:r>
            <a:endParaRPr kumimoji="1" lang="ja-JP" altLang="en-US" sz="1200" b="1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1332412" y="672294"/>
            <a:ext cx="465034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      団子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854192" y="709436"/>
            <a:ext cx="154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Bun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10284FE-4109-819E-46E4-C2082347B4EC}"/>
              </a:ext>
            </a:extLst>
          </p:cNvPr>
          <p:cNvSpPr txBox="1"/>
          <p:nvPr/>
        </p:nvSpPr>
        <p:spPr>
          <a:xfrm>
            <a:off x="3459103" y="3044875"/>
            <a:ext cx="758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1686119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9911" y="1875959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1109272" y="163797"/>
            <a:ext cx="508166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店舗名：⑥ </a:t>
            </a:r>
            <a:r>
              <a:rPr lang="ja-JP" altLang="en-US" sz="2000" b="0" i="0" dirty="0">
                <a:solidFill>
                  <a:srgbClr val="434343"/>
                </a:solidFill>
                <a:effectLst/>
                <a:latin typeface="docs-Roboto"/>
              </a:rPr>
              <a:t>君の笑顔カシャカシャカポテト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ja-JP" altLang="en-US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豚肉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(Pork)</a:t>
            </a:r>
            <a:endParaRPr kumimoji="1" lang="ja-JP" altLang="en-US" sz="1200" b="1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1109272" y="672294"/>
            <a:ext cx="508166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シャカシャカポテト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4408822" y="679456"/>
            <a:ext cx="2006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Crispy Potato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CB6697-A91D-88A3-1433-644FD7B9D63E}"/>
              </a:ext>
            </a:extLst>
          </p:cNvPr>
          <p:cNvSpPr txBox="1"/>
          <p:nvPr/>
        </p:nvSpPr>
        <p:spPr>
          <a:xfrm>
            <a:off x="2206305" y="3005662"/>
            <a:ext cx="724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3356257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1628432" y="163797"/>
            <a:ext cx="42319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店舗名：⑦ </a:t>
            </a:r>
            <a:r>
              <a:rPr lang="ja-JP" altLang="en-US" sz="2000" b="0" i="0" dirty="0">
                <a:solidFill>
                  <a:srgbClr val="434343"/>
                </a:solidFill>
                <a:effectLst/>
                <a:latin typeface="docs-Roboto"/>
              </a:rPr>
              <a:t>もるたこ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1628432" y="672294"/>
            <a:ext cx="42319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</a:t>
            </a:r>
            <a:r>
              <a:rPr lang="ja-JP" altLang="en-US" sz="2000" b="0" i="0" dirty="0">
                <a:solidFill>
                  <a:srgbClr val="434343"/>
                </a:solidFill>
                <a:effectLst/>
                <a:latin typeface="docs-Roboto"/>
              </a:rPr>
              <a:t>たこ焼き</a:t>
            </a:r>
            <a:endParaRPr lang="ja-JP" altLang="en-US" sz="20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854192" y="709436"/>
            <a:ext cx="154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Takoyaki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514FA32-A4BE-8436-35F9-435FF3CDBBEA}"/>
              </a:ext>
            </a:extLst>
          </p:cNvPr>
          <p:cNvSpPr txBox="1"/>
          <p:nvPr/>
        </p:nvSpPr>
        <p:spPr>
          <a:xfrm>
            <a:off x="974652" y="3016146"/>
            <a:ext cx="73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F6B958-0737-F68F-90FD-25656514F6BA}"/>
              </a:ext>
            </a:extLst>
          </p:cNvPr>
          <p:cNvSpPr txBox="1"/>
          <p:nvPr/>
        </p:nvSpPr>
        <p:spPr>
          <a:xfrm>
            <a:off x="2241947" y="3035725"/>
            <a:ext cx="629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24F7EC-D95F-3E3D-44DA-11A4C90DCB51}"/>
              </a:ext>
            </a:extLst>
          </p:cNvPr>
          <p:cNvSpPr txBox="1"/>
          <p:nvPr/>
        </p:nvSpPr>
        <p:spPr>
          <a:xfrm>
            <a:off x="3470412" y="3016146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02E99A0-E3D5-24DF-FAA1-CCB6DA5BF361}"/>
              </a:ext>
            </a:extLst>
          </p:cNvPr>
          <p:cNvSpPr txBox="1"/>
          <p:nvPr/>
        </p:nvSpPr>
        <p:spPr>
          <a:xfrm>
            <a:off x="4721082" y="3033492"/>
            <a:ext cx="658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284631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1154246" y="163797"/>
            <a:ext cx="506758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店舗名：⑧ </a:t>
            </a:r>
            <a:r>
              <a:rPr lang="en" altLang="ja-JP" sz="2000" b="0" i="0" dirty="0">
                <a:solidFill>
                  <a:srgbClr val="434343"/>
                </a:solidFill>
                <a:effectLst/>
                <a:latin typeface="docs-Roboto"/>
              </a:rPr>
              <a:t>SoupRits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1154246" y="672294"/>
            <a:ext cx="506758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</a:t>
            </a:r>
            <a:r>
              <a:rPr lang="ja-JP" altLang="en-US" sz="2000" b="0" i="0" dirty="0">
                <a:solidFill>
                  <a:srgbClr val="434343"/>
                </a:solidFill>
                <a:effectLst/>
                <a:latin typeface="docs-Roboto"/>
              </a:rPr>
              <a:t>コーンスープ</a:t>
            </a:r>
            <a:endParaRPr lang="ja-JP" altLang="en-US" sz="20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854191" y="709436"/>
            <a:ext cx="26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 Corn Soup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24F7EC-D95F-3E3D-44DA-11A4C90DCB51}"/>
              </a:ext>
            </a:extLst>
          </p:cNvPr>
          <p:cNvSpPr txBox="1"/>
          <p:nvPr/>
        </p:nvSpPr>
        <p:spPr>
          <a:xfrm>
            <a:off x="3470412" y="3016146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DDE18E0-94E4-8F25-1F2A-96560166265F}"/>
              </a:ext>
            </a:extLst>
          </p:cNvPr>
          <p:cNvSpPr txBox="1"/>
          <p:nvPr/>
        </p:nvSpPr>
        <p:spPr>
          <a:xfrm>
            <a:off x="2217730" y="3018501"/>
            <a:ext cx="658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1754728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DF22CD-F9DE-EC07-413F-94084517F57B}"/>
              </a:ext>
            </a:extLst>
          </p:cNvPr>
          <p:cNvSpPr/>
          <p:nvPr/>
        </p:nvSpPr>
        <p:spPr>
          <a:xfrm>
            <a:off x="649911" y="3608237"/>
            <a:ext cx="6015378" cy="1837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10F915-74B7-3B2F-C44C-32B82A5D8EFF}"/>
              </a:ext>
            </a:extLst>
          </p:cNvPr>
          <p:cNvSpPr/>
          <p:nvPr/>
        </p:nvSpPr>
        <p:spPr>
          <a:xfrm>
            <a:off x="645041" y="1906323"/>
            <a:ext cx="6015378" cy="162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D789B8-0446-3651-FEA8-BBA0A1B82724}"/>
              </a:ext>
            </a:extLst>
          </p:cNvPr>
          <p:cNvSpPr txBox="1"/>
          <p:nvPr/>
        </p:nvSpPr>
        <p:spPr>
          <a:xfrm>
            <a:off x="1409075" y="163797"/>
            <a:ext cx="463196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店舗名：⑨ </a:t>
            </a:r>
            <a:r>
              <a:rPr lang="ja-JP" altLang="en-US" sz="2000" b="0" i="0" dirty="0">
                <a:solidFill>
                  <a:srgbClr val="434343"/>
                </a:solidFill>
                <a:effectLst/>
                <a:latin typeface="docs-Roboto"/>
              </a:rPr>
              <a:t>まじすこ！水餃子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4FBC11-B114-75C3-D035-BFD73A4EE675}"/>
              </a:ext>
            </a:extLst>
          </p:cNvPr>
          <p:cNvSpPr txBox="1"/>
          <p:nvPr/>
        </p:nvSpPr>
        <p:spPr>
          <a:xfrm>
            <a:off x="909233" y="1169404"/>
            <a:ext cx="54967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当店では以下の食材を使用しています。</a:t>
            </a:r>
            <a:endParaRPr lang="en-US" altLang="ja-JP" sz="2000" b="1" dirty="0"/>
          </a:p>
          <a:p>
            <a:pPr algn="ctr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This stall uses these ingredients.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2000" b="1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FA5C6D3C-11AA-53BF-5988-D302B2FE7E4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09233" y="3706972"/>
            <a:ext cx="655945" cy="584432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C7560DB-E806-CBF3-0896-8B60B59CF81C}"/>
              </a:ext>
            </a:extLst>
          </p:cNvPr>
          <p:cNvSpPr txBox="1"/>
          <p:nvPr/>
        </p:nvSpPr>
        <p:spPr>
          <a:xfrm>
            <a:off x="91472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卵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(Egg)</a:t>
            </a:r>
            <a:endParaRPr kumimoji="1" lang="ja-JP" altLang="en-US" sz="1200" b="1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CF4205F-51F7-5EA0-15BF-9AFB70F60AC9}"/>
              </a:ext>
            </a:extLst>
          </p:cNvPr>
          <p:cNvSpPr txBox="1"/>
          <p:nvPr/>
        </p:nvSpPr>
        <p:spPr>
          <a:xfrm>
            <a:off x="2058622" y="2554481"/>
            <a:ext cx="77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乳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(Milk)</a:t>
            </a:r>
            <a:endParaRPr kumimoji="1" lang="ja-JP" altLang="en-US" sz="1200" b="1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E9BED17-D310-D6ED-7D0F-C0DF2DA96967}"/>
              </a:ext>
            </a:extLst>
          </p:cNvPr>
          <p:cNvSpPr txBox="1"/>
          <p:nvPr/>
        </p:nvSpPr>
        <p:spPr>
          <a:xfrm>
            <a:off x="3192945" y="2554481"/>
            <a:ext cx="984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小麦</a:t>
            </a:r>
            <a:r>
              <a:rPr kumimoji="1" lang="en-US" altLang="ja-JP" sz="1200" b="1"/>
              <a:t>(Wheat)</a:t>
            </a:r>
            <a:endParaRPr kumimoji="1" lang="ja-JP" altLang="en-US" sz="1200" b="1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E971F66-2624-E35A-3549-EA2BF7F3A667}"/>
              </a:ext>
            </a:extLst>
          </p:cNvPr>
          <p:cNvSpPr txBox="1"/>
          <p:nvPr/>
        </p:nvSpPr>
        <p:spPr>
          <a:xfrm>
            <a:off x="4567027" y="2547035"/>
            <a:ext cx="82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えび</a:t>
            </a:r>
            <a:r>
              <a:rPr kumimoji="1" lang="en-US" altLang="ja-JP" sz="1200" b="1"/>
              <a:t>(Shrimp)</a:t>
            </a:r>
            <a:endParaRPr kumimoji="1" lang="ja-JP" altLang="en-US" sz="1200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103C6-EF93-4E56-CF78-A091B124113E}"/>
              </a:ext>
            </a:extLst>
          </p:cNvPr>
          <p:cNvSpPr txBox="1"/>
          <p:nvPr/>
        </p:nvSpPr>
        <p:spPr>
          <a:xfrm>
            <a:off x="5792939" y="2554481"/>
            <a:ext cx="71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かに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(Crab)</a:t>
            </a:r>
            <a:endParaRPr kumimoji="1" lang="ja-JP" altLang="en-US" sz="1200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1816BD6-C40A-0974-3C8F-D120232662FA}"/>
              </a:ext>
            </a:extLst>
          </p:cNvPr>
          <p:cNvSpPr txBox="1"/>
          <p:nvPr/>
        </p:nvSpPr>
        <p:spPr>
          <a:xfrm>
            <a:off x="735615" y="4340581"/>
            <a:ext cx="99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落花生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(Peanut)</a:t>
            </a:r>
            <a:endParaRPr kumimoji="1" lang="ja-JP" altLang="en-US" sz="1200" b="1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8CEB720-E014-A8DE-9C4F-2C9998A205FF}"/>
              </a:ext>
            </a:extLst>
          </p:cNvPr>
          <p:cNvSpPr txBox="1"/>
          <p:nvPr/>
        </p:nvSpPr>
        <p:spPr>
          <a:xfrm>
            <a:off x="1769888" y="4340581"/>
            <a:ext cx="13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そば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(Buckwheat)</a:t>
            </a:r>
            <a:endParaRPr kumimoji="1" lang="ja-JP" altLang="en-US" sz="1200" b="1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F95742C-5D89-B962-6A98-71D5D4A72137}"/>
              </a:ext>
            </a:extLst>
          </p:cNvPr>
          <p:cNvSpPr txBox="1"/>
          <p:nvPr/>
        </p:nvSpPr>
        <p:spPr>
          <a:xfrm>
            <a:off x="3302608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牛肉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(Beef)</a:t>
            </a:r>
            <a:endParaRPr kumimoji="1" lang="ja-JP" altLang="en-US" sz="1200" b="1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0BD8F83-E75C-02F0-100D-0E6C26E739F0}"/>
              </a:ext>
            </a:extLst>
          </p:cNvPr>
          <p:cNvSpPr txBox="1"/>
          <p:nvPr/>
        </p:nvSpPr>
        <p:spPr>
          <a:xfrm>
            <a:off x="4535339" y="4340581"/>
            <a:ext cx="78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豚肉</a:t>
            </a:r>
            <a:endParaRPr kumimoji="1" lang="en-US" altLang="ja-JP" sz="1200" b="1" dirty="0"/>
          </a:p>
          <a:p>
            <a:pPr algn="ctr"/>
            <a:r>
              <a:rPr kumimoji="1" lang="en-US" altLang="ja-JP" sz="1200" b="1" dirty="0"/>
              <a:t>(Pork)</a:t>
            </a:r>
            <a:endParaRPr kumimoji="1" lang="ja-JP" altLang="en-US" sz="12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176E458-BAAD-276C-670D-E3C6ECAA48DE}"/>
              </a:ext>
            </a:extLst>
          </p:cNvPr>
          <p:cNvSpPr txBox="1"/>
          <p:nvPr/>
        </p:nvSpPr>
        <p:spPr>
          <a:xfrm>
            <a:off x="5585166" y="4340581"/>
            <a:ext cx="1088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/>
              <a:t>鶏肉</a:t>
            </a:r>
            <a:endParaRPr kumimoji="1" lang="en-US" altLang="ja-JP" sz="1200" b="1"/>
          </a:p>
          <a:p>
            <a:pPr algn="ctr"/>
            <a:r>
              <a:rPr kumimoji="1" lang="en-US" altLang="ja-JP" sz="1200" b="1"/>
              <a:t>(Chicken)</a:t>
            </a:r>
            <a:endParaRPr kumimoji="1" lang="ja-JP" altLang="en-US" sz="1200" b="1"/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CFC94EC2-EA4B-DD39-5DB5-FBF958490E06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32" y="1917769"/>
            <a:ext cx="604875" cy="641729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384D46F1-5801-F663-B15F-6AFD25E7EF1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72743" y="3701506"/>
            <a:ext cx="655945" cy="5844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AECED1F-BE21-6FB6-2A5F-6CA00B233AAE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809260" y="3710905"/>
            <a:ext cx="655945" cy="5844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A15E8C9D-A060-2226-5064-C76BBF469CD5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610961" y="3706972"/>
            <a:ext cx="655945" cy="58443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97993F1-D188-1E88-8437-32CE777F78B3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134909" y="3706972"/>
            <a:ext cx="655945" cy="58443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71142B11-7A6D-659D-EC1B-99B56CFA969C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677829" y="1926332"/>
            <a:ext cx="604875" cy="64172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7466EE72-01C5-C374-C22D-A92EA9ADADE9}"/>
              </a:ext>
            </a:extLst>
          </p:cNvPr>
          <p:cNvPicPr preferRelativeResize="0"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414407" y="1927167"/>
            <a:ext cx="604875" cy="64172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0584DE00-21D0-40B6-E51C-ADF58F78EEA8}"/>
              </a:ext>
            </a:extLst>
          </p:cNvPr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968483" y="1926332"/>
            <a:ext cx="604875" cy="641729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D252D94F-8192-DE1B-4F3C-8CB3AA8FBA19}"/>
              </a:ext>
            </a:extLst>
          </p:cNvPr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2159077" y="1927167"/>
            <a:ext cx="604875" cy="641729"/>
          </a:xfrm>
          <a:prstGeom prst="rect">
            <a:avLst/>
          </a:prstGeom>
        </p:spPr>
      </p:pic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90104EF-AA96-6C70-064A-509331A130A9}"/>
              </a:ext>
            </a:extLst>
          </p:cNvPr>
          <p:cNvCxnSpPr>
            <a:cxnSpLocks/>
          </p:cNvCxnSpPr>
          <p:nvPr/>
        </p:nvCxnSpPr>
        <p:spPr>
          <a:xfrm>
            <a:off x="649911" y="2962546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0B71F0C1-0087-C1EA-517D-5F5019927722}"/>
              </a:ext>
            </a:extLst>
          </p:cNvPr>
          <p:cNvCxnSpPr>
            <a:cxnSpLocks/>
          </p:cNvCxnSpPr>
          <p:nvPr/>
        </p:nvCxnSpPr>
        <p:spPr>
          <a:xfrm>
            <a:off x="5554446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5CB17FEF-2B8A-9336-A817-2C0BC86E72B4}"/>
              </a:ext>
            </a:extLst>
          </p:cNvPr>
          <p:cNvCxnSpPr>
            <a:cxnSpLocks/>
          </p:cNvCxnSpPr>
          <p:nvPr/>
        </p:nvCxnSpPr>
        <p:spPr>
          <a:xfrm>
            <a:off x="649911" y="4780525"/>
            <a:ext cx="6015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C7EE206-A84B-FAAB-E18B-23CB1F8CF1E1}"/>
              </a:ext>
            </a:extLst>
          </p:cNvPr>
          <p:cNvCxnSpPr>
            <a:cxnSpLocks/>
          </p:cNvCxnSpPr>
          <p:nvPr/>
        </p:nvCxnSpPr>
        <p:spPr>
          <a:xfrm>
            <a:off x="1861747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F733F43-E142-F8EE-9204-980CE564575B}"/>
              </a:ext>
            </a:extLst>
          </p:cNvPr>
          <p:cNvCxnSpPr>
            <a:cxnSpLocks/>
          </p:cNvCxnSpPr>
          <p:nvPr/>
        </p:nvCxnSpPr>
        <p:spPr>
          <a:xfrm>
            <a:off x="3109468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D0163B54-37BB-7E9E-D757-3235F2571348}"/>
              </a:ext>
            </a:extLst>
          </p:cNvPr>
          <p:cNvCxnSpPr>
            <a:cxnSpLocks/>
          </p:cNvCxnSpPr>
          <p:nvPr/>
        </p:nvCxnSpPr>
        <p:spPr>
          <a:xfrm>
            <a:off x="4336441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DF28F32A-9395-E189-BD1A-2A0F470EEDF3}"/>
              </a:ext>
            </a:extLst>
          </p:cNvPr>
          <p:cNvCxnSpPr>
            <a:cxnSpLocks/>
          </p:cNvCxnSpPr>
          <p:nvPr/>
        </p:nvCxnSpPr>
        <p:spPr>
          <a:xfrm>
            <a:off x="5554446" y="3608237"/>
            <a:ext cx="0" cy="18372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83DC3A9-2725-4007-15DC-BB14EA6165E4}"/>
              </a:ext>
            </a:extLst>
          </p:cNvPr>
          <p:cNvCxnSpPr>
            <a:cxnSpLocks/>
          </p:cNvCxnSpPr>
          <p:nvPr/>
        </p:nvCxnSpPr>
        <p:spPr>
          <a:xfrm>
            <a:off x="4336441" y="1875959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91D278-E57E-6624-A5F1-F874860D6BF9}"/>
              </a:ext>
            </a:extLst>
          </p:cNvPr>
          <p:cNvCxnSpPr>
            <a:cxnSpLocks/>
          </p:cNvCxnSpPr>
          <p:nvPr/>
        </p:nvCxnSpPr>
        <p:spPr>
          <a:xfrm>
            <a:off x="3109468" y="1875958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19F6234-1204-8591-C550-308DCD647281}"/>
              </a:ext>
            </a:extLst>
          </p:cNvPr>
          <p:cNvCxnSpPr>
            <a:cxnSpLocks/>
          </p:cNvCxnSpPr>
          <p:nvPr/>
        </p:nvCxnSpPr>
        <p:spPr>
          <a:xfrm>
            <a:off x="1861747" y="1875957"/>
            <a:ext cx="0" cy="16159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B8FD31-A6DB-9720-1701-1A4B1471D9F1}"/>
              </a:ext>
            </a:extLst>
          </p:cNvPr>
          <p:cNvSpPr txBox="1"/>
          <p:nvPr/>
        </p:nvSpPr>
        <p:spPr>
          <a:xfrm>
            <a:off x="1386038" y="672294"/>
            <a:ext cx="465499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品目：       水餃子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F30E48-1C57-3780-CE46-14C52234C9EE}"/>
              </a:ext>
            </a:extLst>
          </p:cNvPr>
          <p:cNvSpPr txBox="1"/>
          <p:nvPr/>
        </p:nvSpPr>
        <p:spPr>
          <a:xfrm>
            <a:off x="3854192" y="709436"/>
            <a:ext cx="207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/Boiled Dumplings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24F7EC-D95F-3E3D-44DA-11A4C90DCB51}"/>
              </a:ext>
            </a:extLst>
          </p:cNvPr>
          <p:cNvSpPr txBox="1"/>
          <p:nvPr/>
        </p:nvSpPr>
        <p:spPr>
          <a:xfrm>
            <a:off x="3470412" y="3016146"/>
            <a:ext cx="67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DDE18E0-94E4-8F25-1F2A-96560166265F}"/>
              </a:ext>
            </a:extLst>
          </p:cNvPr>
          <p:cNvSpPr txBox="1"/>
          <p:nvPr/>
        </p:nvSpPr>
        <p:spPr>
          <a:xfrm>
            <a:off x="4691102" y="4817316"/>
            <a:ext cx="658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F2ECF3F-BD3A-59AB-2573-B8DD672A19E2}"/>
              </a:ext>
            </a:extLst>
          </p:cNvPr>
          <p:cNvSpPr txBox="1"/>
          <p:nvPr/>
        </p:nvSpPr>
        <p:spPr>
          <a:xfrm>
            <a:off x="5860332" y="4817316"/>
            <a:ext cx="644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7CE0ADD-34D7-A560-970C-89EEAC835606}"/>
              </a:ext>
            </a:extLst>
          </p:cNvPr>
          <p:cNvSpPr txBox="1"/>
          <p:nvPr/>
        </p:nvSpPr>
        <p:spPr>
          <a:xfrm>
            <a:off x="991030" y="3021000"/>
            <a:ext cx="658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509E90-32FF-0DA2-CD67-72F9FDEC7C9B}"/>
              </a:ext>
            </a:extLst>
          </p:cNvPr>
          <p:cNvSpPr txBox="1"/>
          <p:nvPr/>
        </p:nvSpPr>
        <p:spPr>
          <a:xfrm>
            <a:off x="4723582" y="3035989"/>
            <a:ext cx="658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1415944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2188</Words>
  <Application>Microsoft Office PowerPoint</Application>
  <PresentationFormat>B5 (JIS) 182x257 mm</PresentationFormat>
  <Paragraphs>769</Paragraphs>
  <Slides>30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38" baseType="lpstr">
      <vt:lpstr>docs-Roboto</vt:lpstr>
      <vt:lpstr>Google Sans</vt:lpstr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 琴葉(cp0148ev)</dc:creator>
  <cp:lastModifiedBy>橋本 美帆(cp0195xv)</cp:lastModifiedBy>
  <cp:revision>7</cp:revision>
  <dcterms:created xsi:type="dcterms:W3CDTF">2022-11-15T14:56:16Z</dcterms:created>
  <dcterms:modified xsi:type="dcterms:W3CDTF">2024-10-28T05:29:34Z</dcterms:modified>
</cp:coreProperties>
</file>