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48857-1112-41A9-BE8A-95E531CBEE79}" v="5" dt="2024-11-04T04:23:10.668"/>
    <p1510:client id="{98681EB7-04A6-4855-9A06-D39C6E59AAF5}" v="2" dt="2024-11-04T04:19:37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2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98681EB7-04A6-4855-9A06-D39C6E59AAF5}"/>
    <pc:docChg chg="modSld">
      <pc:chgData name="" userId="" providerId="" clId="Web-{98681EB7-04A6-4855-9A06-D39C6E59AAF5}" dt="2024-11-04T04:19:37.020" v="1" actId="1076"/>
      <pc:docMkLst>
        <pc:docMk/>
      </pc:docMkLst>
      <pc:sldChg chg="modSp">
        <pc:chgData name="" userId="" providerId="" clId="Web-{98681EB7-04A6-4855-9A06-D39C6E59AAF5}" dt="2024-11-04T04:19:37.020" v="1" actId="1076"/>
        <pc:sldMkLst>
          <pc:docMk/>
          <pc:sldMk cId="1453929301" sldId="292"/>
        </pc:sldMkLst>
        <pc:picChg chg="mod">
          <ac:chgData name="" userId="" providerId="" clId="Web-{98681EB7-04A6-4855-9A06-D39C6E59AAF5}" dt="2024-11-04T04:19:37.020" v="1" actId="1076"/>
          <ac:picMkLst>
            <pc:docMk/>
            <pc:sldMk cId="1453929301" sldId="292"/>
            <ac:picMk id="3" creationId="{64D6E379-4217-8C11-AC7F-6BD845DCDEC2}"/>
          </ac:picMkLst>
        </pc:picChg>
      </pc:sldChg>
    </pc:docChg>
  </pc:docChgLst>
  <pc:docChgLst>
    <pc:chgData name="24学祭 特別事業部OIC支部" userId="87190fa12c5f53ce" providerId="Windows Live" clId="Web-{71848857-1112-41A9-BE8A-95E531CBEE79}"/>
    <pc:docChg chg="modSld">
      <pc:chgData name="24学祭 特別事業部OIC支部" userId="87190fa12c5f53ce" providerId="Windows Live" clId="Web-{71848857-1112-41A9-BE8A-95E531CBEE79}" dt="2024-11-04T04:23:10.668" v="4" actId="1076"/>
      <pc:docMkLst>
        <pc:docMk/>
      </pc:docMkLst>
      <pc:sldChg chg="modSp">
        <pc:chgData name="24学祭 特別事業部OIC支部" userId="87190fa12c5f53ce" providerId="Windows Live" clId="Web-{71848857-1112-41A9-BE8A-95E531CBEE79}" dt="2024-11-04T04:23:10.668" v="4" actId="1076"/>
        <pc:sldMkLst>
          <pc:docMk/>
          <pc:sldMk cId="1453929301" sldId="292"/>
        </pc:sldMkLst>
        <pc:picChg chg="mod">
          <ac:chgData name="24学祭 特別事業部OIC支部" userId="87190fa12c5f53ce" providerId="Windows Live" clId="Web-{71848857-1112-41A9-BE8A-95E531CBEE79}" dt="2024-11-04T04:23:10.668" v="4" actId="1076"/>
          <ac:picMkLst>
            <pc:docMk/>
            <pc:sldMk cId="1453929301" sldId="292"/>
            <ac:picMk id="3" creationId="{64D6E379-4217-8C11-AC7F-6BD845DCDEC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17A307-CB48-8BBA-3B1A-E9F3142FD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01BE8F8-ED73-8BEB-ADD3-7A8E4EA59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AF234E-6B3E-1C77-701B-F543558A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92D3DE-4751-7362-5C39-506349E7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61D6C5-60BA-37F2-A813-8AA8369D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1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D1DD9-4D73-1DE1-E5DE-073B9B5F7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47589D-1279-3D64-B906-94BD46C49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FACCC0-97EE-C205-206B-F372E752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A18F50-BE94-5848-7553-E078DEDDA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A8F38-E39E-A924-9209-72F9333E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80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6BC5A6-6509-37B2-FE82-0A597B095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381CA9-A740-1200-7412-F6098F95F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E9EF88-8F7B-A467-32A3-DB4F8EBA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5E68B8-2435-7DB8-3ED5-2CD88EC4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3A19A-F141-3A23-862B-B42ABA18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10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232769-CC24-5C54-8A33-4E8C1322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08C78D-DC91-1183-C6FC-4AF2D8263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758846-D082-8087-3EAC-9BF0FF7E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91DAC6-4BF5-963D-2D03-4B9F7738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BF65B2-CF24-1A04-1FB1-5153B8CF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19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09F2F-E7D4-0F74-F113-ED75F419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45BF92-0552-DACD-1A0A-5A77B8D16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3CE6A-92C3-80A2-76DD-37E36238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A6953D-2DA3-883D-33FD-75A61169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A3C15C-1770-7DDE-AD1B-93BD6119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0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AFDBB-BBCE-1027-E9B3-F8C78890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F4D93E-D0FB-CC66-81F2-28A24A4FC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32E349-DF66-B0F7-010F-F82A69589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F152D5-3717-8A98-FCCA-13410B442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418E3E-01D1-DCD0-1904-5ABFE4DB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86EDF8-1D70-5306-244C-D591B025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5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F0C7D-4E52-825C-BF5A-D36518513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64AB6C-69FA-34D1-8960-F523D693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E1BA71-9458-4998-2993-AD2073FA2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F81F7C-ACB2-2730-E753-4074DA272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A04385-8497-D5AA-57C7-72EDDAD4A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D66CD7-75C8-8CAF-44AD-FE18E355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BA32BE-3E1B-0546-8438-0184E35C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EB979B-1995-4788-7E89-C27AE981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88202-20B8-EA28-4F87-9E3558170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2DC26A-4210-AC77-A688-21E25E83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578525-61EB-EE7B-3115-507BDDA3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5AA49A-8A5D-FE10-6181-5CEFA605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56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044CC4-1DA3-B009-892F-28A0B5C8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4227B1-02AB-F2F8-0B1A-CFBF847E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118A9D-7592-DD1A-2005-31B508D8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5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2CF634-4310-FC66-0243-170D0512A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272756-2EF2-86D5-7FAE-84ED65BBB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CEAD68-84DF-42A7-4DE8-526F5B785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FFE4C-9185-5551-DABC-A5411E3F5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186354-B222-2FB9-1B09-405DD7FC4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5FDE7C-B95E-68A4-2605-9B506AD9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57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FE5181-434E-2C30-516A-7A962090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4DC99A4-2CB9-BF8E-1650-88FC7F938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DB628A-DDA2-D397-5FBE-7898E1B13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F51EC5-FE12-4C26-8C87-F1957606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8F61CE-C3F4-7953-A99F-01BA04D91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632065-8B29-BAFF-B8FA-9F60DC7E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46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7D4AEB4-73DE-7E83-D540-73A0B476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33F225-5714-8AFF-15B5-B91507B71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5C3D38-BFBF-58FB-B8D9-E57B1936A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5CD6D3-841A-244A-A99B-51990E16773F}" type="datetimeFigureOut">
              <a:rPr kumimoji="1" lang="ja-JP" altLang="en-US" smtClean="0"/>
              <a:t>2024/11/3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0250B9-2113-52E5-979D-09B837218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90B02F-9015-6C67-BE9A-DD071D40A6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277C7C-8D4C-3C40-BB50-D49137803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2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4D6E379-4217-8C11-AC7F-6BD845DCDE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7" t="12581" r="16176" b="9437"/>
          <a:stretch/>
        </p:blipFill>
        <p:spPr>
          <a:xfrm>
            <a:off x="1843291" y="632590"/>
            <a:ext cx="6744074" cy="6011295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887EDBD-FE16-757E-F4A9-C019849DEBDE}"/>
              </a:ext>
            </a:extLst>
          </p:cNvPr>
          <p:cNvSpPr/>
          <p:nvPr/>
        </p:nvSpPr>
        <p:spPr>
          <a:xfrm>
            <a:off x="4717020" y="4277361"/>
            <a:ext cx="1531380" cy="984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7C5B68-91EC-C65E-25DC-E92E5F8A62A5}"/>
              </a:ext>
            </a:extLst>
          </p:cNvPr>
          <p:cNvSpPr/>
          <p:nvPr/>
        </p:nvSpPr>
        <p:spPr>
          <a:xfrm>
            <a:off x="6410960" y="4277360"/>
            <a:ext cx="223520" cy="22453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3ABAB9-78A6-AA1A-280D-96360DCF139F}"/>
              </a:ext>
            </a:extLst>
          </p:cNvPr>
          <p:cNvSpPr txBox="1"/>
          <p:nvPr/>
        </p:nvSpPr>
        <p:spPr>
          <a:xfrm>
            <a:off x="6136640" y="3042652"/>
            <a:ext cx="3860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accent2"/>
                </a:solidFill>
              </a:rPr>
              <a:t>③</a:t>
            </a:r>
            <a:endParaRPr kumimoji="1" lang="en-US" altLang="ja-JP" sz="1100" dirty="0">
              <a:solidFill>
                <a:schemeClr val="accent2"/>
              </a:solidFill>
            </a:endParaRPr>
          </a:p>
          <a:p>
            <a:r>
              <a:rPr lang="ja-JP" altLang="en-US" sz="1100" dirty="0">
                <a:solidFill>
                  <a:schemeClr val="accent2"/>
                </a:solidFill>
              </a:rPr>
              <a:t>④</a:t>
            </a:r>
            <a:endParaRPr lang="en-US" altLang="ja-JP" sz="1100" dirty="0">
              <a:solidFill>
                <a:schemeClr val="accent2"/>
              </a:solidFill>
            </a:endParaRPr>
          </a:p>
          <a:p>
            <a:r>
              <a:rPr kumimoji="1" lang="ja-JP" altLang="en-US" sz="1100" dirty="0">
                <a:solidFill>
                  <a:schemeClr val="accent2"/>
                </a:solidFill>
              </a:rPr>
              <a:t>⑤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C2CCBAB-EEE9-9F6A-6FA1-9D5CCA6B071C}"/>
              </a:ext>
            </a:extLst>
          </p:cNvPr>
          <p:cNvSpPr txBox="1"/>
          <p:nvPr/>
        </p:nvSpPr>
        <p:spPr>
          <a:xfrm>
            <a:off x="6746240" y="4015750"/>
            <a:ext cx="1808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2"/>
                </a:solidFill>
              </a:rPr>
              <a:t>⑥ ⑦ ⑧ ⑨ ⑩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B7CD38-51D5-1D25-33E2-31C11033E9DE}"/>
              </a:ext>
            </a:extLst>
          </p:cNvPr>
          <p:cNvSpPr txBox="1"/>
          <p:nvPr/>
        </p:nvSpPr>
        <p:spPr>
          <a:xfrm>
            <a:off x="6474460" y="4246880"/>
            <a:ext cx="3860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2"/>
                </a:solidFill>
              </a:rPr>
              <a:t>⑪⑫⑬⑭⑮</a:t>
            </a:r>
            <a:endParaRPr lang="en-US" altLang="ja-JP" sz="1100" dirty="0">
              <a:solidFill>
                <a:schemeClr val="accent2"/>
              </a:solidFill>
            </a:endParaRPr>
          </a:p>
          <a:p>
            <a:r>
              <a:rPr lang="ja-JP" altLang="en-US" sz="1100" dirty="0">
                <a:solidFill>
                  <a:schemeClr val="accent2"/>
                </a:solidFill>
              </a:rPr>
              <a:t>⑯</a:t>
            </a:r>
            <a:endParaRPr lang="en-US" altLang="ja-JP" sz="1100" dirty="0">
              <a:solidFill>
                <a:schemeClr val="accent2"/>
              </a:solidFill>
            </a:endParaRPr>
          </a:p>
          <a:p>
            <a:r>
              <a:rPr lang="ja-JP" altLang="en-US" sz="1100" dirty="0">
                <a:solidFill>
                  <a:schemeClr val="accent2"/>
                </a:solidFill>
              </a:rPr>
              <a:t>⑰</a:t>
            </a:r>
            <a:endParaRPr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D98208-EF43-3364-3F03-2A68E936087C}"/>
              </a:ext>
            </a:extLst>
          </p:cNvPr>
          <p:cNvSpPr txBox="1"/>
          <p:nvPr/>
        </p:nvSpPr>
        <p:spPr>
          <a:xfrm>
            <a:off x="6248400" y="4257040"/>
            <a:ext cx="3860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2"/>
                </a:solidFill>
              </a:rPr>
              <a:t>⑱⑲⑳㉑㉒㉓㉔</a:t>
            </a:r>
            <a:endParaRPr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B9D987-3398-D401-1465-DA40C3EFFDFC}"/>
              </a:ext>
            </a:extLst>
          </p:cNvPr>
          <p:cNvSpPr txBox="1"/>
          <p:nvPr/>
        </p:nvSpPr>
        <p:spPr>
          <a:xfrm>
            <a:off x="5450841" y="3990350"/>
            <a:ext cx="1808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2"/>
                </a:solidFill>
              </a:rPr>
              <a:t>㉘</a:t>
            </a:r>
            <a:r>
              <a:rPr kumimoji="1" lang="ja-JP" altLang="en-US" sz="1100" dirty="0">
                <a:solidFill>
                  <a:schemeClr val="accent2"/>
                </a:solidFill>
              </a:rPr>
              <a:t> </a:t>
            </a:r>
            <a:r>
              <a:rPr lang="ja-JP" altLang="en-US" sz="1100" dirty="0">
                <a:solidFill>
                  <a:schemeClr val="accent2"/>
                </a:solidFill>
              </a:rPr>
              <a:t>㉗</a:t>
            </a:r>
            <a:r>
              <a:rPr kumimoji="1" lang="ja-JP" altLang="en-US" sz="1100" dirty="0">
                <a:solidFill>
                  <a:schemeClr val="accent2"/>
                </a:solidFill>
              </a:rPr>
              <a:t> </a:t>
            </a:r>
            <a:r>
              <a:rPr lang="ja-JP" altLang="en-US" sz="1100" dirty="0">
                <a:solidFill>
                  <a:schemeClr val="accent2"/>
                </a:solidFill>
              </a:rPr>
              <a:t>㉖</a:t>
            </a:r>
            <a:r>
              <a:rPr kumimoji="1" lang="ja-JP" altLang="en-US" sz="1100" dirty="0">
                <a:solidFill>
                  <a:schemeClr val="accent2"/>
                </a:solidFill>
              </a:rPr>
              <a:t> ㉕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21B9BC-2EA2-4016-95DA-3FD2A5D2E031}"/>
              </a:ext>
            </a:extLst>
          </p:cNvPr>
          <p:cNvSpPr txBox="1"/>
          <p:nvPr/>
        </p:nvSpPr>
        <p:spPr>
          <a:xfrm>
            <a:off x="5095240" y="3565445"/>
            <a:ext cx="355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2"/>
                </a:solidFill>
              </a:rPr>
              <a:t>㉙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4F959A2-C6E4-5AF0-D886-D13951D0846F}"/>
              </a:ext>
            </a:extLst>
          </p:cNvPr>
          <p:cNvSpPr txBox="1"/>
          <p:nvPr/>
        </p:nvSpPr>
        <p:spPr>
          <a:xfrm>
            <a:off x="5151120" y="3416822"/>
            <a:ext cx="3556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accent2"/>
                </a:solidFill>
              </a:rPr>
              <a:t>㉚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B4B411-7C92-6209-2869-FC9639BFA05C}"/>
              </a:ext>
            </a:extLst>
          </p:cNvPr>
          <p:cNvSpPr txBox="1"/>
          <p:nvPr/>
        </p:nvSpPr>
        <p:spPr>
          <a:xfrm>
            <a:off x="5384800" y="1726657"/>
            <a:ext cx="75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030118-7BF1-11F2-234E-8D34105037AD}"/>
              </a:ext>
            </a:extLst>
          </p:cNvPr>
          <p:cNvSpPr txBox="1"/>
          <p:nvPr/>
        </p:nvSpPr>
        <p:spPr>
          <a:xfrm>
            <a:off x="6248400" y="2611764"/>
            <a:ext cx="386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accent2"/>
                </a:solidFill>
              </a:rPr>
              <a:t>①②</a:t>
            </a:r>
            <a:endParaRPr kumimoji="1" lang="en-US" altLang="ja-JP" sz="1100" dirty="0">
              <a:solidFill>
                <a:schemeClr val="accent2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748F7B-BF2D-B1B6-6ADD-13470BC07C21}"/>
              </a:ext>
            </a:extLst>
          </p:cNvPr>
          <p:cNvSpPr txBox="1"/>
          <p:nvPr/>
        </p:nvSpPr>
        <p:spPr>
          <a:xfrm>
            <a:off x="6985000" y="5353169"/>
            <a:ext cx="2829560" cy="11695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</a:rPr>
              <a:t>①～</a:t>
            </a:r>
            <a:r>
              <a:rPr lang="ja-JP" altLang="en-US" sz="1400" dirty="0">
                <a:solidFill>
                  <a:schemeClr val="accent2"/>
                </a:solidFill>
              </a:rPr>
              <a:t>㉚</a:t>
            </a:r>
            <a:r>
              <a:rPr kumimoji="1" lang="ja-JP" altLang="en-US" sz="1400" dirty="0"/>
              <a:t>：模擬店</a:t>
            </a:r>
            <a:endParaRPr kumimoji="1" lang="en-US" altLang="ja-JP" sz="1400" dirty="0"/>
          </a:p>
          <a:p>
            <a:r>
              <a:rPr kumimoji="1" lang="ja-JP" altLang="en-US" sz="1400" dirty="0">
                <a:solidFill>
                  <a:srgbClr val="00B050"/>
                </a:solidFill>
              </a:rPr>
              <a:t> ① ② ：</a:t>
            </a:r>
            <a:r>
              <a:rPr kumimoji="1" lang="ja-JP" altLang="en-US" sz="1400" dirty="0"/>
              <a:t>水を使用する縁日店舗</a:t>
            </a:r>
            <a:endParaRPr kumimoji="1" lang="en-US" altLang="ja-JP" sz="1400" dirty="0"/>
          </a:p>
          <a:p>
            <a:r>
              <a:rPr lang="ja-JP" altLang="en-US" sz="1400" dirty="0">
                <a:solidFill>
                  <a:srgbClr val="00B050"/>
                </a:solidFill>
              </a:rPr>
              <a:t>③～⑩</a:t>
            </a:r>
            <a:r>
              <a:rPr lang="ja-JP" altLang="en-US" sz="1400" dirty="0"/>
              <a:t>：水を使用しない</a:t>
            </a:r>
            <a:endParaRPr lang="en-US" altLang="ja-JP" sz="1400" dirty="0"/>
          </a:p>
          <a:p>
            <a:r>
              <a:rPr lang="ja-JP" altLang="en-US" sz="1400" dirty="0"/>
              <a:t>　　　  フリマ・縁日店舗</a:t>
            </a:r>
            <a:endParaRPr kumimoji="1" lang="en-US" altLang="ja-JP" sz="1400" dirty="0"/>
          </a:p>
          <a:p>
            <a:r>
              <a:rPr kumimoji="1" lang="ja-JP" altLang="en-US" sz="1400" dirty="0"/>
              <a:t>　★　：模擬本部</a:t>
            </a:r>
            <a:endParaRPr kumimoji="1" lang="en-US" altLang="ja-JP" sz="14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3E2D1E0-0EFC-ECF9-0719-5AF8CC3F200C}"/>
              </a:ext>
            </a:extLst>
          </p:cNvPr>
          <p:cNvSpPr/>
          <p:nvPr/>
        </p:nvSpPr>
        <p:spPr>
          <a:xfrm>
            <a:off x="5025510" y="4403115"/>
            <a:ext cx="388189" cy="7328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/>
              <a:t>ホワイエ</a:t>
            </a:r>
          </a:p>
        </p:txBody>
      </p:sp>
      <p:sp>
        <p:nvSpPr>
          <p:cNvPr id="18" name="吹き出し: 折線 17">
            <a:extLst>
              <a:ext uri="{FF2B5EF4-FFF2-40B4-BE49-F238E27FC236}">
                <a16:creationId xmlns:a16="http://schemas.microsoft.com/office/drawing/2014/main" id="{1644C40E-211B-3C35-ACA6-7563C7546170}"/>
              </a:ext>
            </a:extLst>
          </p:cNvPr>
          <p:cNvSpPr/>
          <p:nvPr/>
        </p:nvSpPr>
        <p:spPr>
          <a:xfrm>
            <a:off x="5501003" y="5303302"/>
            <a:ext cx="605095" cy="35866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7827"/>
              <a:gd name="adj6" fmla="val -54039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rgbClr val="00B050"/>
                </a:solidFill>
              </a:rPr>
              <a:t>③～⑩</a:t>
            </a:r>
            <a:endParaRPr kumimoji="1" lang="ja-JP" altLang="en-US" sz="1100" dirty="0">
              <a:solidFill>
                <a:srgbClr val="00B05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E71AD6F-E105-64B9-CD91-1086A0490B1F}"/>
              </a:ext>
            </a:extLst>
          </p:cNvPr>
          <p:cNvSpPr txBox="1"/>
          <p:nvPr/>
        </p:nvSpPr>
        <p:spPr>
          <a:xfrm>
            <a:off x="6248400" y="1933973"/>
            <a:ext cx="386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00B050"/>
                </a:solidFill>
              </a:rPr>
              <a:t>①②</a:t>
            </a:r>
            <a:endParaRPr kumimoji="1" lang="en-US" altLang="ja-JP" sz="11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2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蓑毛 岳春(ba1237vp)</dc:creator>
  <cp:lastModifiedBy>蓑毛 岳春(ba1237vp)</cp:lastModifiedBy>
  <cp:revision>6</cp:revision>
  <dcterms:created xsi:type="dcterms:W3CDTF">2024-11-03T09:15:01Z</dcterms:created>
  <dcterms:modified xsi:type="dcterms:W3CDTF">2024-11-04T04:23:12Z</dcterms:modified>
</cp:coreProperties>
</file>